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sldIdLst>
    <p:sldId id="256" r:id="rId5"/>
    <p:sldId id="271" r:id="rId6"/>
    <p:sldId id="275" r:id="rId7"/>
    <p:sldId id="313" r:id="rId8"/>
    <p:sldId id="299" r:id="rId9"/>
    <p:sldId id="306" r:id="rId10"/>
    <p:sldId id="276" r:id="rId11"/>
    <p:sldId id="298" r:id="rId12"/>
    <p:sldId id="274" r:id="rId13"/>
    <p:sldId id="307" r:id="rId14"/>
    <p:sldId id="301" r:id="rId15"/>
    <p:sldId id="303" r:id="rId16"/>
    <p:sldId id="287" r:id="rId17"/>
    <p:sldId id="308" r:id="rId18"/>
    <p:sldId id="309" r:id="rId19"/>
    <p:sldId id="310" r:id="rId20"/>
    <p:sldId id="311" r:id="rId21"/>
    <p:sldId id="304" r:id="rId22"/>
    <p:sldId id="305" r:id="rId23"/>
    <p:sldId id="312" r:id="rId24"/>
    <p:sldId id="266" r:id="rId25"/>
  </p:sldIdLst>
  <p:sldSz cx="16257588" cy="10158413"/>
  <p:notesSz cx="6858000" cy="9144000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9900"/>
    <a:srgbClr val="33CC33"/>
    <a:srgbClr val="66CCFF"/>
    <a:srgbClr val="FFFFCC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4B6E0-B056-45E0-BDA5-8DFEF763DCD2}" v="1" dt="2021-02-12T09:55:44.5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6"/>
    <p:restoredTop sz="94762"/>
  </p:normalViewPr>
  <p:slideViewPr>
    <p:cSldViewPr snapToGrid="0" snapToObjects="1">
      <p:cViewPr varScale="1">
        <p:scale>
          <a:sx n="78" d="100"/>
          <a:sy n="78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.Reilly" userId="S::peter.reilly@ul.ie::2107de7a-20d1-449e-b6a9-b3ef3c368c69" providerId="AD" clId="Web-{3F74B6E0-B056-45E0-BDA5-8DFEF763DCD2}"/>
    <pc:docChg chg="delSld">
      <pc:chgData name="Peter.Reilly" userId="S::peter.reilly@ul.ie::2107de7a-20d1-449e-b6a9-b3ef3c368c69" providerId="AD" clId="Web-{3F74B6E0-B056-45E0-BDA5-8DFEF763DCD2}" dt="2021-02-12T09:55:44.513" v="0"/>
      <pc:docMkLst>
        <pc:docMk/>
      </pc:docMkLst>
      <pc:sldChg chg="del">
        <pc:chgData name="Peter.Reilly" userId="S::peter.reilly@ul.ie::2107de7a-20d1-449e-b6a9-b3ef3c368c69" providerId="AD" clId="Web-{3F74B6E0-B056-45E0-BDA5-8DFEF763DCD2}" dt="2021-02-12T09:55:44.513" v="0"/>
        <pc:sldMkLst>
          <pc:docMk/>
          <pc:sldMk cId="60784947" sldId="29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D4E605-4BCF-4597-A4AC-BC806CBAC46B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C40AB-90FD-4F0F-98AC-6D369FBE6609}">
      <dgm:prSet phldrT="[Text]" custT="1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800" dirty="0"/>
            <a:t>Fake News </a:t>
          </a:r>
        </a:p>
      </dgm:t>
    </dgm:pt>
    <dgm:pt modelId="{7C5ADE7B-19B5-44D5-A33D-C60A3E5A80EF}" type="parTrans" cxnId="{D731F463-A7BC-4BA9-95AA-E61964515F7C}">
      <dgm:prSet/>
      <dgm:spPr/>
      <dgm:t>
        <a:bodyPr/>
        <a:lstStyle/>
        <a:p>
          <a:endParaRPr lang="en-US" sz="2000"/>
        </a:p>
      </dgm:t>
    </dgm:pt>
    <dgm:pt modelId="{0FBC0CD7-37A6-4F48-93E2-BCBA2EFF469E}" type="sibTrans" cxnId="{D731F463-A7BC-4BA9-95AA-E61964515F7C}">
      <dgm:prSet/>
      <dgm:spPr/>
      <dgm:t>
        <a:bodyPr/>
        <a:lstStyle/>
        <a:p>
          <a:endParaRPr lang="en-US" sz="2000"/>
        </a:p>
      </dgm:t>
    </dgm:pt>
    <dgm:pt modelId="{F9FD28D8-C52B-40B6-ACA9-0DC249BE05AB}">
      <dgm:prSet phldrT="[Text]" custT="1"/>
      <dgm:spPr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dirty="0"/>
            <a:t>What is it? </a:t>
          </a:r>
        </a:p>
      </dgm:t>
    </dgm:pt>
    <dgm:pt modelId="{582C13F1-17FE-4B78-8C32-85A0BB848A22}" type="parTrans" cxnId="{61FCD609-E6D6-4202-803C-2266229AB083}">
      <dgm:prSet/>
      <dgm:spPr/>
      <dgm:t>
        <a:bodyPr/>
        <a:lstStyle/>
        <a:p>
          <a:endParaRPr lang="en-US" sz="2000"/>
        </a:p>
      </dgm:t>
    </dgm:pt>
    <dgm:pt modelId="{D921DB86-9AF8-4589-8B45-CB5E53D50BA1}" type="sibTrans" cxnId="{61FCD609-E6D6-4202-803C-2266229AB083}">
      <dgm:prSet/>
      <dgm:spPr/>
      <dgm:t>
        <a:bodyPr/>
        <a:lstStyle/>
        <a:p>
          <a:endParaRPr lang="en-US" sz="2000"/>
        </a:p>
      </dgm:t>
    </dgm:pt>
    <dgm:pt modelId="{9E070140-4C0C-4D68-8773-2108F50FB3AD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dirty="0"/>
            <a:t>How to </a:t>
          </a:r>
          <a:r>
            <a:rPr lang="en-US" sz="2000" dirty="0"/>
            <a:t>identify</a:t>
          </a:r>
          <a:endParaRPr lang="en-US" sz="1800" dirty="0"/>
        </a:p>
      </dgm:t>
    </dgm:pt>
    <dgm:pt modelId="{5103CA6C-0105-4E09-A2DB-967DAA833836}" type="parTrans" cxnId="{961D4C2E-AAA4-4C0E-B162-68D751E38A28}">
      <dgm:prSet/>
      <dgm:spPr/>
      <dgm:t>
        <a:bodyPr/>
        <a:lstStyle/>
        <a:p>
          <a:endParaRPr lang="en-US" sz="2000"/>
        </a:p>
      </dgm:t>
    </dgm:pt>
    <dgm:pt modelId="{50AFE956-B3D4-4F9A-B376-89EB15559848}" type="sibTrans" cxnId="{961D4C2E-AAA4-4C0E-B162-68D751E38A28}">
      <dgm:prSet/>
      <dgm:spPr/>
      <dgm:t>
        <a:bodyPr/>
        <a:lstStyle/>
        <a:p>
          <a:endParaRPr lang="en-US" sz="2000"/>
        </a:p>
      </dgm:t>
    </dgm:pt>
    <dgm:pt modelId="{9D00331F-2738-4145-961F-E4424CAD851C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dirty="0"/>
            <a:t>Why it’s dangerous</a:t>
          </a:r>
        </a:p>
      </dgm:t>
    </dgm:pt>
    <dgm:pt modelId="{FFAC286D-DCAD-4A56-9247-824F8CE6B1D5}" type="parTrans" cxnId="{0E290428-6063-48C8-8DEB-9AE2FE3E7FAF}">
      <dgm:prSet/>
      <dgm:spPr/>
      <dgm:t>
        <a:bodyPr/>
        <a:lstStyle/>
        <a:p>
          <a:endParaRPr lang="en-US" sz="2000"/>
        </a:p>
      </dgm:t>
    </dgm:pt>
    <dgm:pt modelId="{4A418B7B-2F25-45A2-97A1-2C3D3986BCAE}" type="sibTrans" cxnId="{0E290428-6063-48C8-8DEB-9AE2FE3E7FAF}">
      <dgm:prSet/>
      <dgm:spPr/>
      <dgm:t>
        <a:bodyPr/>
        <a:lstStyle/>
        <a:p>
          <a:endParaRPr lang="en-US" sz="2000"/>
        </a:p>
      </dgm:t>
    </dgm:pt>
    <dgm:pt modelId="{078F9DA6-1253-42A0-AB67-979D59D76E25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dirty="0"/>
            <a:t> Impact of Artificial </a:t>
          </a:r>
          <a:r>
            <a:rPr lang="en-US" sz="2000" dirty="0"/>
            <a:t>Intelligence</a:t>
          </a:r>
          <a:endParaRPr lang="en-US" sz="1800" dirty="0"/>
        </a:p>
      </dgm:t>
    </dgm:pt>
    <dgm:pt modelId="{2FBEB0E5-8887-4B1D-B59E-549F150CB504}" type="parTrans" cxnId="{A077961E-F227-4510-8796-EC0A1DAB2426}">
      <dgm:prSet/>
      <dgm:spPr/>
      <dgm:t>
        <a:bodyPr/>
        <a:lstStyle/>
        <a:p>
          <a:endParaRPr lang="en-US" sz="2000"/>
        </a:p>
      </dgm:t>
    </dgm:pt>
    <dgm:pt modelId="{6331E13A-C5C3-4B9D-8A91-588BC7487165}" type="sibTrans" cxnId="{A077961E-F227-4510-8796-EC0A1DAB2426}">
      <dgm:prSet/>
      <dgm:spPr/>
      <dgm:t>
        <a:bodyPr/>
        <a:lstStyle/>
        <a:p>
          <a:endParaRPr lang="en-US" sz="2000"/>
        </a:p>
      </dgm:t>
    </dgm:pt>
    <dgm:pt modelId="{FA0B8A5D-ABCF-415F-9E45-E05E82266DC1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dirty="0"/>
            <a:t>Importance of </a:t>
          </a:r>
        </a:p>
        <a:p>
          <a:r>
            <a:rPr lang="en-US" sz="2000" dirty="0"/>
            <a:t>Fact Checking</a:t>
          </a:r>
        </a:p>
      </dgm:t>
    </dgm:pt>
    <dgm:pt modelId="{603602BC-E480-481B-97CA-0AA721F7AA62}" type="parTrans" cxnId="{857329B1-D9D6-4BD4-B43B-DF0054EB301F}">
      <dgm:prSet/>
      <dgm:spPr/>
      <dgm:t>
        <a:bodyPr/>
        <a:lstStyle/>
        <a:p>
          <a:endParaRPr lang="en-US" sz="2000"/>
        </a:p>
      </dgm:t>
    </dgm:pt>
    <dgm:pt modelId="{0123719F-1255-4469-BAFF-4AE0DFB6E820}" type="sibTrans" cxnId="{857329B1-D9D6-4BD4-B43B-DF0054EB301F}">
      <dgm:prSet/>
      <dgm:spPr/>
      <dgm:t>
        <a:bodyPr/>
        <a:lstStyle/>
        <a:p>
          <a:endParaRPr lang="en-US" sz="2000"/>
        </a:p>
      </dgm:t>
    </dgm:pt>
    <dgm:pt modelId="{2F8592B9-298B-4655-B856-AF0311F54DEF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dirty="0"/>
            <a:t>Critically Evaluating </a:t>
          </a:r>
        </a:p>
        <a:p>
          <a:r>
            <a:rPr lang="en-US" sz="2000" dirty="0"/>
            <a:t>Sources </a:t>
          </a:r>
        </a:p>
      </dgm:t>
    </dgm:pt>
    <dgm:pt modelId="{C8FF860E-38F5-4C63-8BF0-8173C49F859C}" type="parTrans" cxnId="{4A417A83-AC21-4CD5-9ED0-073FAB71BBCB}">
      <dgm:prSet/>
      <dgm:spPr/>
      <dgm:t>
        <a:bodyPr/>
        <a:lstStyle/>
        <a:p>
          <a:endParaRPr lang="en-US" sz="2000"/>
        </a:p>
      </dgm:t>
    </dgm:pt>
    <dgm:pt modelId="{92D14C5F-72D9-452C-914B-1E6A4EC4F359}" type="sibTrans" cxnId="{4A417A83-AC21-4CD5-9ED0-073FAB71BBCB}">
      <dgm:prSet/>
      <dgm:spPr/>
      <dgm:t>
        <a:bodyPr/>
        <a:lstStyle/>
        <a:p>
          <a:endParaRPr lang="en-US" sz="2000"/>
        </a:p>
      </dgm:t>
    </dgm:pt>
    <dgm:pt modelId="{4A8C52AC-2D80-4D79-AFFE-9804D4197141}" type="pres">
      <dgm:prSet presAssocID="{EED4E605-4BCF-4597-A4AC-BC806CBAC4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73A37B-2096-4AC4-8701-E317329017C1}" type="pres">
      <dgm:prSet presAssocID="{B4AC40AB-90FD-4F0F-98AC-6D369FBE660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F35A86-829A-4A30-B1A5-D970CCFB63A6}" type="pres">
      <dgm:prSet presAssocID="{F9FD28D8-C52B-40B6-ACA9-0DC249BE05AB}" presName="Accen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64AB188-AA2F-4152-8869-66956769918E}" type="pres">
      <dgm:prSet presAssocID="{F9FD28D8-C52B-40B6-ACA9-0DC249BE05AB}" presName="Accent" presStyleLbl="bgShp" presStyleIdx="0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B26FC59-9307-4B46-B224-F17E49100357}" type="pres">
      <dgm:prSet presAssocID="{F9FD28D8-C52B-40B6-ACA9-0DC249BE05A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0DB68-16D5-4DE5-9203-1BCDBB1FF2F7}" type="pres">
      <dgm:prSet presAssocID="{9E070140-4C0C-4D68-8773-2108F50FB3AD}" presName="Accen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40594F6-EB31-4AE3-BC86-AC9D64016165}" type="pres">
      <dgm:prSet presAssocID="{9E070140-4C0C-4D68-8773-2108F50FB3AD}" presName="Accent" presStyleLbl="bgShp" presStyleIdx="1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B1328A0-BA24-4A95-BCA7-1344A989EFB0}" type="pres">
      <dgm:prSet presAssocID="{9E070140-4C0C-4D68-8773-2108F50FB3A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4117F-F373-4CCC-97EF-DF8EDD74385F}" type="pres">
      <dgm:prSet presAssocID="{9D00331F-2738-4145-961F-E4424CAD851C}" presName="Accent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145D469-561B-49D2-A2FB-CC9F1C8DD874}" type="pres">
      <dgm:prSet presAssocID="{9D00331F-2738-4145-961F-E4424CAD851C}" presName="Accent" presStyleLbl="bgShp" presStyleIdx="2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1AEDB96-F05C-4E2E-9489-663856AC8216}" type="pres">
      <dgm:prSet presAssocID="{9D00331F-2738-4145-961F-E4424CAD851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21076-4DA4-449B-9428-1A192E1FFA64}" type="pres">
      <dgm:prSet presAssocID="{078F9DA6-1253-42A0-AB67-979D59D76E25}" presName="Accent4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5E91C94-9FC3-427A-BFA7-F33188AD63BF}" type="pres">
      <dgm:prSet presAssocID="{078F9DA6-1253-42A0-AB67-979D59D76E25}" presName="Accent" presStyleLbl="bgShp" presStyleIdx="3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653C874-FF51-4EA7-B622-C0EBA0F461C0}" type="pres">
      <dgm:prSet presAssocID="{078F9DA6-1253-42A0-AB67-979D59D76E2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ECF6-38AA-45EA-A280-3749CD3033D2}" type="pres">
      <dgm:prSet presAssocID="{FA0B8A5D-ABCF-415F-9E45-E05E82266DC1}" presName="Accent5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1944BEB-CAA8-4289-9AC3-6B984AB5E008}" type="pres">
      <dgm:prSet presAssocID="{FA0B8A5D-ABCF-415F-9E45-E05E82266DC1}" presName="Accent" presStyleLbl="bgShp" presStyleIdx="4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6F40B95-E224-45EF-8B9E-351881862291}" type="pres">
      <dgm:prSet presAssocID="{FA0B8A5D-ABCF-415F-9E45-E05E82266DC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FA757-A880-4FC2-A109-43814D1486CE}" type="pres">
      <dgm:prSet presAssocID="{2F8592B9-298B-4655-B856-AF0311F54DEF}" presName="Accent6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4EE1496-1400-436E-B46C-EA43D9E32541}" type="pres">
      <dgm:prSet presAssocID="{2F8592B9-298B-4655-B856-AF0311F54DEF}" presName="Accent" presStyleLbl="bgShp" presStyleIdx="5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AE232BD-882E-484A-9659-869C71927B2F}" type="pres">
      <dgm:prSet presAssocID="{2F8592B9-298B-4655-B856-AF0311F54DE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7961E-F227-4510-8796-EC0A1DAB2426}" srcId="{B4AC40AB-90FD-4F0F-98AC-6D369FBE6609}" destId="{078F9DA6-1253-42A0-AB67-979D59D76E25}" srcOrd="3" destOrd="0" parTransId="{2FBEB0E5-8887-4B1D-B59E-549F150CB504}" sibTransId="{6331E13A-C5C3-4B9D-8A91-588BC7487165}"/>
    <dgm:cxn modelId="{AAB4F814-942C-43B8-AEFF-8C84163CF8D0}" type="presOf" srcId="{B4AC40AB-90FD-4F0F-98AC-6D369FBE6609}" destId="{FE73A37B-2096-4AC4-8701-E317329017C1}" srcOrd="0" destOrd="0" presId="urn:microsoft.com/office/officeart/2011/layout/HexagonRadial"/>
    <dgm:cxn modelId="{857329B1-D9D6-4BD4-B43B-DF0054EB301F}" srcId="{B4AC40AB-90FD-4F0F-98AC-6D369FBE6609}" destId="{FA0B8A5D-ABCF-415F-9E45-E05E82266DC1}" srcOrd="4" destOrd="0" parTransId="{603602BC-E480-481B-97CA-0AA721F7AA62}" sibTransId="{0123719F-1255-4469-BAFF-4AE0DFB6E820}"/>
    <dgm:cxn modelId="{2F321234-AD7A-41C5-8141-DD778538ED49}" type="presOf" srcId="{9E070140-4C0C-4D68-8773-2108F50FB3AD}" destId="{5B1328A0-BA24-4A95-BCA7-1344A989EFB0}" srcOrd="0" destOrd="0" presId="urn:microsoft.com/office/officeart/2011/layout/HexagonRadial"/>
    <dgm:cxn modelId="{961D4C2E-AAA4-4C0E-B162-68D751E38A28}" srcId="{B4AC40AB-90FD-4F0F-98AC-6D369FBE6609}" destId="{9E070140-4C0C-4D68-8773-2108F50FB3AD}" srcOrd="1" destOrd="0" parTransId="{5103CA6C-0105-4E09-A2DB-967DAA833836}" sibTransId="{50AFE956-B3D4-4F9A-B376-89EB15559848}"/>
    <dgm:cxn modelId="{FCDB109B-029C-4FB1-83C1-5093309E3818}" type="presOf" srcId="{F9FD28D8-C52B-40B6-ACA9-0DC249BE05AB}" destId="{CB26FC59-9307-4B46-B224-F17E49100357}" srcOrd="0" destOrd="0" presId="urn:microsoft.com/office/officeart/2011/layout/HexagonRadial"/>
    <dgm:cxn modelId="{1DE37508-F61B-44EF-B2EF-4401BC7E19CA}" type="presOf" srcId="{EED4E605-4BCF-4597-A4AC-BC806CBAC46B}" destId="{4A8C52AC-2D80-4D79-AFFE-9804D4197141}" srcOrd="0" destOrd="0" presId="urn:microsoft.com/office/officeart/2011/layout/HexagonRadial"/>
    <dgm:cxn modelId="{D731F463-A7BC-4BA9-95AA-E61964515F7C}" srcId="{EED4E605-4BCF-4597-A4AC-BC806CBAC46B}" destId="{B4AC40AB-90FD-4F0F-98AC-6D369FBE6609}" srcOrd="0" destOrd="0" parTransId="{7C5ADE7B-19B5-44D5-A33D-C60A3E5A80EF}" sibTransId="{0FBC0CD7-37A6-4F48-93E2-BCBA2EFF469E}"/>
    <dgm:cxn modelId="{7188E066-AE0B-4372-98E2-FB38201285AD}" type="presOf" srcId="{9D00331F-2738-4145-961F-E4424CAD851C}" destId="{D1AEDB96-F05C-4E2E-9489-663856AC8216}" srcOrd="0" destOrd="0" presId="urn:microsoft.com/office/officeart/2011/layout/HexagonRadial"/>
    <dgm:cxn modelId="{61FCD609-E6D6-4202-803C-2266229AB083}" srcId="{B4AC40AB-90FD-4F0F-98AC-6D369FBE6609}" destId="{F9FD28D8-C52B-40B6-ACA9-0DC249BE05AB}" srcOrd="0" destOrd="0" parTransId="{582C13F1-17FE-4B78-8C32-85A0BB848A22}" sibTransId="{D921DB86-9AF8-4589-8B45-CB5E53D50BA1}"/>
    <dgm:cxn modelId="{4A417A83-AC21-4CD5-9ED0-073FAB71BBCB}" srcId="{B4AC40AB-90FD-4F0F-98AC-6D369FBE6609}" destId="{2F8592B9-298B-4655-B856-AF0311F54DEF}" srcOrd="5" destOrd="0" parTransId="{C8FF860E-38F5-4C63-8BF0-8173C49F859C}" sibTransId="{92D14C5F-72D9-452C-914B-1E6A4EC4F359}"/>
    <dgm:cxn modelId="{74209FCC-388F-44A0-870B-9CE893C0BA8F}" type="presOf" srcId="{078F9DA6-1253-42A0-AB67-979D59D76E25}" destId="{5653C874-FF51-4EA7-B622-C0EBA0F461C0}" srcOrd="0" destOrd="0" presId="urn:microsoft.com/office/officeart/2011/layout/HexagonRadial"/>
    <dgm:cxn modelId="{C708FC7C-D9D4-42B8-9508-3427FBCEA7B9}" type="presOf" srcId="{FA0B8A5D-ABCF-415F-9E45-E05E82266DC1}" destId="{E6F40B95-E224-45EF-8B9E-351881862291}" srcOrd="0" destOrd="0" presId="urn:microsoft.com/office/officeart/2011/layout/HexagonRadial"/>
    <dgm:cxn modelId="{0E290428-6063-48C8-8DEB-9AE2FE3E7FAF}" srcId="{B4AC40AB-90FD-4F0F-98AC-6D369FBE6609}" destId="{9D00331F-2738-4145-961F-E4424CAD851C}" srcOrd="2" destOrd="0" parTransId="{FFAC286D-DCAD-4A56-9247-824F8CE6B1D5}" sibTransId="{4A418B7B-2F25-45A2-97A1-2C3D3986BCAE}"/>
    <dgm:cxn modelId="{5200B195-EFF1-4550-9DD6-1FEA86DE4D7B}" type="presOf" srcId="{2F8592B9-298B-4655-B856-AF0311F54DEF}" destId="{BAE232BD-882E-484A-9659-869C71927B2F}" srcOrd="0" destOrd="0" presId="urn:microsoft.com/office/officeart/2011/layout/HexagonRadial"/>
    <dgm:cxn modelId="{A85A2FA0-01F6-49DC-9F59-0EA06766C2BA}" type="presParOf" srcId="{4A8C52AC-2D80-4D79-AFFE-9804D4197141}" destId="{FE73A37B-2096-4AC4-8701-E317329017C1}" srcOrd="0" destOrd="0" presId="urn:microsoft.com/office/officeart/2011/layout/HexagonRadial"/>
    <dgm:cxn modelId="{26BFBD49-4116-4B84-A9AE-847D9F2E6981}" type="presParOf" srcId="{4A8C52AC-2D80-4D79-AFFE-9804D4197141}" destId="{D3F35A86-829A-4A30-B1A5-D970CCFB63A6}" srcOrd="1" destOrd="0" presId="urn:microsoft.com/office/officeart/2011/layout/HexagonRadial"/>
    <dgm:cxn modelId="{202AB1EF-B6E3-46C4-8BF0-9894D33A2633}" type="presParOf" srcId="{D3F35A86-829A-4A30-B1A5-D970CCFB63A6}" destId="{864AB188-AA2F-4152-8869-66956769918E}" srcOrd="0" destOrd="0" presId="urn:microsoft.com/office/officeart/2011/layout/HexagonRadial"/>
    <dgm:cxn modelId="{AF242048-B325-4920-BCE6-F7D81F545FBE}" type="presParOf" srcId="{4A8C52AC-2D80-4D79-AFFE-9804D4197141}" destId="{CB26FC59-9307-4B46-B224-F17E49100357}" srcOrd="2" destOrd="0" presId="urn:microsoft.com/office/officeart/2011/layout/HexagonRadial"/>
    <dgm:cxn modelId="{754B6971-BFCF-4816-AD7F-8628080A6BB8}" type="presParOf" srcId="{4A8C52AC-2D80-4D79-AFFE-9804D4197141}" destId="{0A60DB68-16D5-4DE5-9203-1BCDBB1FF2F7}" srcOrd="3" destOrd="0" presId="urn:microsoft.com/office/officeart/2011/layout/HexagonRadial"/>
    <dgm:cxn modelId="{13FD98AD-0522-4BB1-B3DE-62B909DC72D9}" type="presParOf" srcId="{0A60DB68-16D5-4DE5-9203-1BCDBB1FF2F7}" destId="{640594F6-EB31-4AE3-BC86-AC9D64016165}" srcOrd="0" destOrd="0" presId="urn:microsoft.com/office/officeart/2011/layout/HexagonRadial"/>
    <dgm:cxn modelId="{7280E197-B01C-4319-820A-65E03495A214}" type="presParOf" srcId="{4A8C52AC-2D80-4D79-AFFE-9804D4197141}" destId="{5B1328A0-BA24-4A95-BCA7-1344A989EFB0}" srcOrd="4" destOrd="0" presId="urn:microsoft.com/office/officeart/2011/layout/HexagonRadial"/>
    <dgm:cxn modelId="{2960E1D9-342B-4BBA-9091-40B038F5EA58}" type="presParOf" srcId="{4A8C52AC-2D80-4D79-AFFE-9804D4197141}" destId="{A794117F-F373-4CCC-97EF-DF8EDD74385F}" srcOrd="5" destOrd="0" presId="urn:microsoft.com/office/officeart/2011/layout/HexagonRadial"/>
    <dgm:cxn modelId="{A131C417-E27D-4D40-9A12-4AB2A0A418F0}" type="presParOf" srcId="{A794117F-F373-4CCC-97EF-DF8EDD74385F}" destId="{1145D469-561B-49D2-A2FB-CC9F1C8DD874}" srcOrd="0" destOrd="0" presId="urn:microsoft.com/office/officeart/2011/layout/HexagonRadial"/>
    <dgm:cxn modelId="{2453B74F-C023-4350-A0D2-7FE2789BCE23}" type="presParOf" srcId="{4A8C52AC-2D80-4D79-AFFE-9804D4197141}" destId="{D1AEDB96-F05C-4E2E-9489-663856AC8216}" srcOrd="6" destOrd="0" presId="urn:microsoft.com/office/officeart/2011/layout/HexagonRadial"/>
    <dgm:cxn modelId="{3631AC90-5BED-4106-BB45-731488041AAA}" type="presParOf" srcId="{4A8C52AC-2D80-4D79-AFFE-9804D4197141}" destId="{99621076-4DA4-449B-9428-1A192E1FFA64}" srcOrd="7" destOrd="0" presId="urn:microsoft.com/office/officeart/2011/layout/HexagonRadial"/>
    <dgm:cxn modelId="{1E02BEDA-0860-4AB4-8301-6D44978E8B0E}" type="presParOf" srcId="{99621076-4DA4-449B-9428-1A192E1FFA64}" destId="{C5E91C94-9FC3-427A-BFA7-F33188AD63BF}" srcOrd="0" destOrd="0" presId="urn:microsoft.com/office/officeart/2011/layout/HexagonRadial"/>
    <dgm:cxn modelId="{FDEBA04D-DA98-40FA-98C3-F7F72E462899}" type="presParOf" srcId="{4A8C52AC-2D80-4D79-AFFE-9804D4197141}" destId="{5653C874-FF51-4EA7-B622-C0EBA0F461C0}" srcOrd="8" destOrd="0" presId="urn:microsoft.com/office/officeart/2011/layout/HexagonRadial"/>
    <dgm:cxn modelId="{AEA1FE89-7B4A-4536-9393-7B9968A1AB34}" type="presParOf" srcId="{4A8C52AC-2D80-4D79-AFFE-9804D4197141}" destId="{068AECF6-38AA-45EA-A280-3749CD3033D2}" srcOrd="9" destOrd="0" presId="urn:microsoft.com/office/officeart/2011/layout/HexagonRadial"/>
    <dgm:cxn modelId="{3DDFD002-E10C-44BF-8660-A4301D8EBFE1}" type="presParOf" srcId="{068AECF6-38AA-45EA-A280-3749CD3033D2}" destId="{91944BEB-CAA8-4289-9AC3-6B984AB5E008}" srcOrd="0" destOrd="0" presId="urn:microsoft.com/office/officeart/2011/layout/HexagonRadial"/>
    <dgm:cxn modelId="{7AAA4EFA-34AD-4DCA-823B-42CA84BDB7A1}" type="presParOf" srcId="{4A8C52AC-2D80-4D79-AFFE-9804D4197141}" destId="{E6F40B95-E224-45EF-8B9E-351881862291}" srcOrd="10" destOrd="0" presId="urn:microsoft.com/office/officeart/2011/layout/HexagonRadial"/>
    <dgm:cxn modelId="{6BAA8727-762A-49D1-9747-87E552C4832F}" type="presParOf" srcId="{4A8C52AC-2D80-4D79-AFFE-9804D4197141}" destId="{723FA757-A880-4FC2-A109-43814D1486CE}" srcOrd="11" destOrd="0" presId="urn:microsoft.com/office/officeart/2011/layout/HexagonRadial"/>
    <dgm:cxn modelId="{CBAC2BDD-2E5D-4736-BEDC-55BDA45C7026}" type="presParOf" srcId="{723FA757-A880-4FC2-A109-43814D1486CE}" destId="{94EE1496-1400-436E-B46C-EA43D9E32541}" srcOrd="0" destOrd="0" presId="urn:microsoft.com/office/officeart/2011/layout/HexagonRadial"/>
    <dgm:cxn modelId="{2C3F64BF-871B-4E7C-BBE3-46378D3BBC2E}" type="presParOf" srcId="{4A8C52AC-2D80-4D79-AFFE-9804D4197141}" destId="{BAE232BD-882E-484A-9659-869C71927B2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5627C3-A7DF-446E-9169-25CF5026AF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C7058B-8628-46E7-9F96-AF567E38BB69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Identify its various forms</a:t>
          </a:r>
        </a:p>
      </dgm:t>
    </dgm:pt>
    <dgm:pt modelId="{DAC0C646-39F2-4FA3-9F95-7F478F936D41}" type="parTrans" cxnId="{05927031-E231-4F4B-B047-925937F0F26C}">
      <dgm:prSet/>
      <dgm:spPr/>
      <dgm:t>
        <a:bodyPr/>
        <a:lstStyle/>
        <a:p>
          <a:endParaRPr lang="en-US"/>
        </a:p>
      </dgm:t>
    </dgm:pt>
    <dgm:pt modelId="{09322345-048F-419C-A80E-2D5AA6FED7C8}" type="sibTrans" cxnId="{05927031-E231-4F4B-B047-925937F0F26C}">
      <dgm:prSet/>
      <dgm:spPr/>
      <dgm:t>
        <a:bodyPr/>
        <a:lstStyle/>
        <a:p>
          <a:endParaRPr lang="en-US"/>
        </a:p>
      </dgm:t>
    </dgm:pt>
    <dgm:pt modelId="{EBB30337-AD96-47B7-89A9-EC2D4DEA68AE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Recognize potential danger to Democracy</a:t>
          </a:r>
        </a:p>
      </dgm:t>
    </dgm:pt>
    <dgm:pt modelId="{3E577C16-CEA3-498B-9E2D-3FBFE259168F}" type="parTrans" cxnId="{DA751EBE-DF64-4A77-9BB1-ED09A452FC6A}">
      <dgm:prSet/>
      <dgm:spPr/>
      <dgm:t>
        <a:bodyPr/>
        <a:lstStyle/>
        <a:p>
          <a:endParaRPr lang="en-US"/>
        </a:p>
      </dgm:t>
    </dgm:pt>
    <dgm:pt modelId="{8AAB9539-81D9-4409-ACB3-F39F6D4D566F}" type="sibTrans" cxnId="{DA751EBE-DF64-4A77-9BB1-ED09A452FC6A}">
      <dgm:prSet/>
      <dgm:spPr/>
      <dgm:t>
        <a:bodyPr/>
        <a:lstStyle/>
        <a:p>
          <a:endParaRPr lang="en-US"/>
        </a:p>
      </dgm:t>
    </dgm:pt>
    <dgm:pt modelId="{05CA6FBF-3CD7-46B1-99AB-DADA377EF1F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Aware of AI’s role in producing  </a:t>
          </a:r>
          <a:r>
            <a:rPr lang="en-US" dirty="0"/>
            <a:t>Deep Fake Videos</a:t>
          </a:r>
        </a:p>
      </dgm:t>
    </dgm:pt>
    <dgm:pt modelId="{22547DBA-874F-46B7-B628-02B4996F228E}" type="parTrans" cxnId="{866CB0E0-A6C6-42A7-ADE2-1CFCF71E3174}">
      <dgm:prSet/>
      <dgm:spPr/>
      <dgm:t>
        <a:bodyPr/>
        <a:lstStyle/>
        <a:p>
          <a:endParaRPr lang="en-US"/>
        </a:p>
      </dgm:t>
    </dgm:pt>
    <dgm:pt modelId="{56618068-16CC-4D16-9F4C-311D839C77D4}" type="sibTrans" cxnId="{866CB0E0-A6C6-42A7-ADE2-1CFCF71E3174}">
      <dgm:prSet/>
      <dgm:spPr/>
      <dgm:t>
        <a:bodyPr/>
        <a:lstStyle/>
        <a:p>
          <a:endParaRPr lang="en-US"/>
        </a:p>
      </dgm:t>
    </dgm:pt>
    <dgm:pt modelId="{441D316D-7AA8-4D18-8BA6-EBC95C8FF89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Advocate Fact Checking as effective remedy</a:t>
          </a:r>
        </a:p>
      </dgm:t>
    </dgm:pt>
    <dgm:pt modelId="{79E783B5-1014-4674-9002-49A0BCFAF884}" type="parTrans" cxnId="{D2F2BEFC-C8F0-4D3C-813C-4C8F5DF68634}">
      <dgm:prSet/>
      <dgm:spPr/>
      <dgm:t>
        <a:bodyPr/>
        <a:lstStyle/>
        <a:p>
          <a:endParaRPr lang="en-US"/>
        </a:p>
      </dgm:t>
    </dgm:pt>
    <dgm:pt modelId="{2F55F1A2-2FD1-4BE7-9E10-322DB942FD66}" type="sibTrans" cxnId="{D2F2BEFC-C8F0-4D3C-813C-4C8F5DF68634}">
      <dgm:prSet/>
      <dgm:spPr/>
      <dgm:t>
        <a:bodyPr/>
        <a:lstStyle/>
        <a:p>
          <a:endParaRPr lang="en-US"/>
        </a:p>
      </dgm:t>
    </dgm:pt>
    <dgm:pt modelId="{1091F00A-2086-4126-83CD-958B847678A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/>
            <a:t>Critically Evaluate </a:t>
          </a:r>
        </a:p>
        <a:p>
          <a:r>
            <a:rPr lang="en-US" dirty="0"/>
            <a:t>Information </a:t>
          </a:r>
        </a:p>
      </dgm:t>
    </dgm:pt>
    <dgm:pt modelId="{43B4E271-EF92-4F55-95C9-BEFB8AC4BDFE}" type="parTrans" cxnId="{A0EDB069-B490-4482-BFCE-2974C3FBEAA0}">
      <dgm:prSet/>
      <dgm:spPr/>
      <dgm:t>
        <a:bodyPr/>
        <a:lstStyle/>
        <a:p>
          <a:endParaRPr lang="en-US"/>
        </a:p>
      </dgm:t>
    </dgm:pt>
    <dgm:pt modelId="{F23DB65E-F4EE-4F18-9592-57737E29958E}" type="sibTrans" cxnId="{A0EDB069-B490-4482-BFCE-2974C3FBEAA0}">
      <dgm:prSet/>
      <dgm:spPr/>
      <dgm:t>
        <a:bodyPr/>
        <a:lstStyle/>
        <a:p>
          <a:endParaRPr lang="en-US"/>
        </a:p>
      </dgm:t>
    </dgm:pt>
    <dgm:pt modelId="{51BED4C9-32CE-4E5E-A550-F69CAF55655B}" type="pres">
      <dgm:prSet presAssocID="{B25627C3-A7DF-446E-9169-25CF5026AF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AD9969-A304-43F3-BC63-3049C4A3BD82}" type="pres">
      <dgm:prSet presAssocID="{29C7058B-8628-46E7-9F96-AF567E38BB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301C6-84E6-401C-AB2E-9C949DA0B750}" type="pres">
      <dgm:prSet presAssocID="{09322345-048F-419C-A80E-2D5AA6FED7C8}" presName="sibTrans" presStyleCnt="0"/>
      <dgm:spPr/>
    </dgm:pt>
    <dgm:pt modelId="{746EF026-2112-40BB-8639-1A2050A4C12C}" type="pres">
      <dgm:prSet presAssocID="{EBB30337-AD96-47B7-89A9-EC2D4DEA68A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8A06B-4C9F-465F-8EAA-E7E4998269E5}" type="pres">
      <dgm:prSet presAssocID="{8AAB9539-81D9-4409-ACB3-F39F6D4D566F}" presName="sibTrans" presStyleCnt="0"/>
      <dgm:spPr/>
    </dgm:pt>
    <dgm:pt modelId="{95B5831E-89A4-4A0B-B543-B3AB2ECCF474}" type="pres">
      <dgm:prSet presAssocID="{05CA6FBF-3CD7-46B1-99AB-DADA377EF1F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0D46D-932D-4FED-9750-065C0C220CF7}" type="pres">
      <dgm:prSet presAssocID="{56618068-16CC-4D16-9F4C-311D839C77D4}" presName="sibTrans" presStyleCnt="0"/>
      <dgm:spPr/>
    </dgm:pt>
    <dgm:pt modelId="{C59F56A3-AA20-4B1D-B48E-F5DC9E6E9DA1}" type="pres">
      <dgm:prSet presAssocID="{441D316D-7AA8-4D18-8BA6-EBC95C8FF89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03AACB-112A-4429-A079-57F1CBF27083}" type="pres">
      <dgm:prSet presAssocID="{2F55F1A2-2FD1-4BE7-9E10-322DB942FD66}" presName="sibTrans" presStyleCnt="0"/>
      <dgm:spPr/>
    </dgm:pt>
    <dgm:pt modelId="{BC1B4165-2F4E-42D0-9E2F-8C987F6C4883}" type="pres">
      <dgm:prSet presAssocID="{1091F00A-2086-4126-83CD-958B847678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8EBDE5-8F93-4C57-A406-E178CFAD2A32}" type="presOf" srcId="{EBB30337-AD96-47B7-89A9-EC2D4DEA68AE}" destId="{746EF026-2112-40BB-8639-1A2050A4C12C}" srcOrd="0" destOrd="0" presId="urn:microsoft.com/office/officeart/2005/8/layout/default"/>
    <dgm:cxn modelId="{8F25D3D6-B5CA-4617-AF89-78C3EEDE75AA}" type="presOf" srcId="{29C7058B-8628-46E7-9F96-AF567E38BB69}" destId="{98AD9969-A304-43F3-BC63-3049C4A3BD82}" srcOrd="0" destOrd="0" presId="urn:microsoft.com/office/officeart/2005/8/layout/default"/>
    <dgm:cxn modelId="{866CB0E0-A6C6-42A7-ADE2-1CFCF71E3174}" srcId="{B25627C3-A7DF-446E-9169-25CF5026AF75}" destId="{05CA6FBF-3CD7-46B1-99AB-DADA377EF1F4}" srcOrd="2" destOrd="0" parTransId="{22547DBA-874F-46B7-B628-02B4996F228E}" sibTransId="{56618068-16CC-4D16-9F4C-311D839C77D4}"/>
    <dgm:cxn modelId="{DA751EBE-DF64-4A77-9BB1-ED09A452FC6A}" srcId="{B25627C3-A7DF-446E-9169-25CF5026AF75}" destId="{EBB30337-AD96-47B7-89A9-EC2D4DEA68AE}" srcOrd="1" destOrd="0" parTransId="{3E577C16-CEA3-498B-9E2D-3FBFE259168F}" sibTransId="{8AAB9539-81D9-4409-ACB3-F39F6D4D566F}"/>
    <dgm:cxn modelId="{D2F2BEFC-C8F0-4D3C-813C-4C8F5DF68634}" srcId="{B25627C3-A7DF-446E-9169-25CF5026AF75}" destId="{441D316D-7AA8-4D18-8BA6-EBC95C8FF897}" srcOrd="3" destOrd="0" parTransId="{79E783B5-1014-4674-9002-49A0BCFAF884}" sibTransId="{2F55F1A2-2FD1-4BE7-9E10-322DB942FD66}"/>
    <dgm:cxn modelId="{A0EDB069-B490-4482-BFCE-2974C3FBEAA0}" srcId="{B25627C3-A7DF-446E-9169-25CF5026AF75}" destId="{1091F00A-2086-4126-83CD-958B847678A7}" srcOrd="4" destOrd="0" parTransId="{43B4E271-EF92-4F55-95C9-BEFB8AC4BDFE}" sibTransId="{F23DB65E-F4EE-4F18-9592-57737E29958E}"/>
    <dgm:cxn modelId="{00CA027B-9E10-4DB7-9D66-9049E5D91B2A}" type="presOf" srcId="{441D316D-7AA8-4D18-8BA6-EBC95C8FF897}" destId="{C59F56A3-AA20-4B1D-B48E-F5DC9E6E9DA1}" srcOrd="0" destOrd="0" presId="urn:microsoft.com/office/officeart/2005/8/layout/default"/>
    <dgm:cxn modelId="{05927031-E231-4F4B-B047-925937F0F26C}" srcId="{B25627C3-A7DF-446E-9169-25CF5026AF75}" destId="{29C7058B-8628-46E7-9F96-AF567E38BB69}" srcOrd="0" destOrd="0" parTransId="{DAC0C646-39F2-4FA3-9F95-7F478F936D41}" sibTransId="{09322345-048F-419C-A80E-2D5AA6FED7C8}"/>
    <dgm:cxn modelId="{DDC6BA2A-2AA5-41E2-9431-11ACFEE3832C}" type="presOf" srcId="{B25627C3-A7DF-446E-9169-25CF5026AF75}" destId="{51BED4C9-32CE-4E5E-A550-F69CAF55655B}" srcOrd="0" destOrd="0" presId="urn:microsoft.com/office/officeart/2005/8/layout/default"/>
    <dgm:cxn modelId="{8C8E7E12-57AF-41B6-A134-A2905EB5E868}" type="presOf" srcId="{05CA6FBF-3CD7-46B1-99AB-DADA377EF1F4}" destId="{95B5831E-89A4-4A0B-B543-B3AB2ECCF474}" srcOrd="0" destOrd="0" presId="urn:microsoft.com/office/officeart/2005/8/layout/default"/>
    <dgm:cxn modelId="{53AE980D-6941-451E-A075-4C02CDF13C6F}" type="presOf" srcId="{1091F00A-2086-4126-83CD-958B847678A7}" destId="{BC1B4165-2F4E-42D0-9E2F-8C987F6C4883}" srcOrd="0" destOrd="0" presId="urn:microsoft.com/office/officeart/2005/8/layout/default"/>
    <dgm:cxn modelId="{8EB93641-B0BD-47C9-ABF6-10EC39351EFA}" type="presParOf" srcId="{51BED4C9-32CE-4E5E-A550-F69CAF55655B}" destId="{98AD9969-A304-43F3-BC63-3049C4A3BD82}" srcOrd="0" destOrd="0" presId="urn:microsoft.com/office/officeart/2005/8/layout/default"/>
    <dgm:cxn modelId="{55153D47-55E0-4518-A8E8-A872F58C7E14}" type="presParOf" srcId="{51BED4C9-32CE-4E5E-A550-F69CAF55655B}" destId="{1A3301C6-84E6-401C-AB2E-9C949DA0B750}" srcOrd="1" destOrd="0" presId="urn:microsoft.com/office/officeart/2005/8/layout/default"/>
    <dgm:cxn modelId="{A28C8F40-4126-4A4A-9EFC-1E430EE10069}" type="presParOf" srcId="{51BED4C9-32CE-4E5E-A550-F69CAF55655B}" destId="{746EF026-2112-40BB-8639-1A2050A4C12C}" srcOrd="2" destOrd="0" presId="urn:microsoft.com/office/officeart/2005/8/layout/default"/>
    <dgm:cxn modelId="{BD4C7F5B-18D5-4598-99A2-9DC053FF0E2D}" type="presParOf" srcId="{51BED4C9-32CE-4E5E-A550-F69CAF55655B}" destId="{8C08A06B-4C9F-465F-8EAA-E7E4998269E5}" srcOrd="3" destOrd="0" presId="urn:microsoft.com/office/officeart/2005/8/layout/default"/>
    <dgm:cxn modelId="{3DE4C0CF-3A52-4556-BF37-2B799FD62993}" type="presParOf" srcId="{51BED4C9-32CE-4E5E-A550-F69CAF55655B}" destId="{95B5831E-89A4-4A0B-B543-B3AB2ECCF474}" srcOrd="4" destOrd="0" presId="urn:microsoft.com/office/officeart/2005/8/layout/default"/>
    <dgm:cxn modelId="{E3F40772-AE8A-4546-8476-F26C5A4B870C}" type="presParOf" srcId="{51BED4C9-32CE-4E5E-A550-F69CAF55655B}" destId="{2F10D46D-932D-4FED-9750-065C0C220CF7}" srcOrd="5" destOrd="0" presId="urn:microsoft.com/office/officeart/2005/8/layout/default"/>
    <dgm:cxn modelId="{0FC7D566-5598-4A46-9EE3-290E8403AF10}" type="presParOf" srcId="{51BED4C9-32CE-4E5E-A550-F69CAF55655B}" destId="{C59F56A3-AA20-4B1D-B48E-F5DC9E6E9DA1}" srcOrd="6" destOrd="0" presId="urn:microsoft.com/office/officeart/2005/8/layout/default"/>
    <dgm:cxn modelId="{232E98E1-9DD5-4A00-92AE-FD3294F30645}" type="presParOf" srcId="{51BED4C9-32CE-4E5E-A550-F69CAF55655B}" destId="{DC03AACB-112A-4429-A079-57F1CBF27083}" srcOrd="7" destOrd="0" presId="urn:microsoft.com/office/officeart/2005/8/layout/default"/>
    <dgm:cxn modelId="{9D4A611E-B927-4FE4-89BB-87812583E38E}" type="presParOf" srcId="{51BED4C9-32CE-4E5E-A550-F69CAF55655B}" destId="{BC1B4165-2F4E-42D0-9E2F-8C987F6C48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231D8-5123-41AD-A289-7E2F3A4F95A5}" type="doc">
      <dgm:prSet loTypeId="urn:microsoft.com/office/officeart/2005/8/layout/architectur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5266B9-7E4E-48BC-A2E7-5211D7F13618}">
      <dgm:prSet phldrT="[Text]"/>
      <dgm:spPr/>
      <dgm:t>
        <a:bodyPr/>
        <a:lstStyle/>
        <a:p>
          <a:r>
            <a:rPr lang="en-US" dirty="0" smtClean="0"/>
            <a:t> </a:t>
          </a:r>
          <a:r>
            <a:rPr lang="en-US" dirty="0" smtClean="0"/>
            <a:t>Various </a:t>
          </a:r>
          <a:r>
            <a:rPr lang="en-US" dirty="0" smtClean="0"/>
            <a:t>forms of Fake News </a:t>
          </a:r>
          <a:endParaRPr lang="en-US" dirty="0"/>
        </a:p>
      </dgm:t>
    </dgm:pt>
    <dgm:pt modelId="{94FC0F36-2642-40C6-A105-1468CD425B20}" type="parTrans" cxnId="{52434693-B730-442F-A30B-F956BC7E2EAA}">
      <dgm:prSet/>
      <dgm:spPr/>
      <dgm:t>
        <a:bodyPr/>
        <a:lstStyle/>
        <a:p>
          <a:endParaRPr lang="en-US"/>
        </a:p>
      </dgm:t>
    </dgm:pt>
    <dgm:pt modelId="{A5928DCD-1FA0-4439-85D1-567DC28C936C}" type="sibTrans" cxnId="{52434693-B730-442F-A30B-F956BC7E2EAA}">
      <dgm:prSet/>
      <dgm:spPr/>
      <dgm:t>
        <a:bodyPr/>
        <a:lstStyle/>
        <a:p>
          <a:endParaRPr lang="en-US"/>
        </a:p>
      </dgm:t>
    </dgm:pt>
    <dgm:pt modelId="{92CED433-E071-4EE8-B157-47BCC7837C9C}">
      <dgm:prSet phldrT="[Text]"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en-US" dirty="0" smtClean="0"/>
            <a:t>Propaganda</a:t>
          </a:r>
          <a:endParaRPr lang="en-US" dirty="0"/>
        </a:p>
      </dgm:t>
    </dgm:pt>
    <dgm:pt modelId="{62776A9C-389A-4385-BB42-B4952D9DA460}" type="parTrans" cxnId="{3DE70B86-5525-4169-AD15-101E6FDF7088}">
      <dgm:prSet/>
      <dgm:spPr/>
      <dgm:t>
        <a:bodyPr/>
        <a:lstStyle/>
        <a:p>
          <a:endParaRPr lang="en-US"/>
        </a:p>
      </dgm:t>
    </dgm:pt>
    <dgm:pt modelId="{A3B6A8E6-2FD7-4389-B3B4-F41E16A07A8D}" type="sibTrans" cxnId="{3DE70B86-5525-4169-AD15-101E6FDF7088}">
      <dgm:prSet/>
      <dgm:spPr/>
      <dgm:t>
        <a:bodyPr/>
        <a:lstStyle/>
        <a:p>
          <a:endParaRPr lang="en-US"/>
        </a:p>
      </dgm:t>
    </dgm:pt>
    <dgm:pt modelId="{9AEBBA42-63DE-4166-BB5A-98F71A00DAC3}">
      <dgm:prSet phldrT="[Text]"/>
      <dgm:spPr/>
      <dgm:t>
        <a:bodyPr/>
        <a:lstStyle/>
        <a:p>
          <a:r>
            <a:rPr lang="en-US" dirty="0" smtClean="0"/>
            <a:t>Counter Facts</a:t>
          </a:r>
          <a:endParaRPr lang="en-US" dirty="0"/>
        </a:p>
      </dgm:t>
    </dgm:pt>
    <dgm:pt modelId="{E13215E4-F688-48B7-A8A6-1B970C51AFB7}" type="parTrans" cxnId="{B9D7388F-F7EB-40A9-A532-2F9E1D29CB2C}">
      <dgm:prSet/>
      <dgm:spPr/>
      <dgm:t>
        <a:bodyPr/>
        <a:lstStyle/>
        <a:p>
          <a:endParaRPr lang="en-US"/>
        </a:p>
      </dgm:t>
    </dgm:pt>
    <dgm:pt modelId="{4BE7C08D-2642-421A-A97D-341BD927ED2C}" type="sibTrans" cxnId="{B9D7388F-F7EB-40A9-A532-2F9E1D29CB2C}">
      <dgm:prSet/>
      <dgm:spPr/>
      <dgm:t>
        <a:bodyPr/>
        <a:lstStyle/>
        <a:p>
          <a:endParaRPr lang="en-US"/>
        </a:p>
      </dgm:t>
    </dgm:pt>
    <dgm:pt modelId="{28B268EC-75C0-416A-A33C-4F433B709E85}">
      <dgm:prSet phldrT="[Text]"/>
      <dgm:spPr/>
      <dgm:t>
        <a:bodyPr/>
        <a:lstStyle/>
        <a:p>
          <a:r>
            <a:rPr lang="en-US" dirty="0" smtClean="0"/>
            <a:t>Satire </a:t>
          </a:r>
          <a:endParaRPr lang="en-US" dirty="0"/>
        </a:p>
      </dgm:t>
    </dgm:pt>
    <dgm:pt modelId="{698A3695-B988-4CAB-8F2E-BE726FEA9579}" type="parTrans" cxnId="{C4F9DDC2-26C1-4A90-A3F5-F9B80D9A7360}">
      <dgm:prSet/>
      <dgm:spPr/>
      <dgm:t>
        <a:bodyPr/>
        <a:lstStyle/>
        <a:p>
          <a:endParaRPr lang="en-US"/>
        </a:p>
      </dgm:t>
    </dgm:pt>
    <dgm:pt modelId="{B92B0E2C-D7C0-43F7-B473-04D321AC7822}" type="sibTrans" cxnId="{C4F9DDC2-26C1-4A90-A3F5-F9B80D9A7360}">
      <dgm:prSet/>
      <dgm:spPr/>
      <dgm:t>
        <a:bodyPr/>
        <a:lstStyle/>
        <a:p>
          <a:endParaRPr lang="en-US"/>
        </a:p>
      </dgm:t>
    </dgm:pt>
    <dgm:pt modelId="{8C062248-5E30-4AB5-92E1-E6744DF3E01F}">
      <dgm:prSet phldrT="[Text]"/>
      <dgm:spPr/>
      <dgm:t>
        <a:bodyPr/>
        <a:lstStyle/>
        <a:p>
          <a:r>
            <a:rPr lang="en-US" dirty="0" smtClean="0"/>
            <a:t>Lies </a:t>
          </a:r>
          <a:endParaRPr lang="en-US" dirty="0"/>
        </a:p>
      </dgm:t>
    </dgm:pt>
    <dgm:pt modelId="{6971BACB-508D-4C31-BDB9-00E134B03829}" type="parTrans" cxnId="{E717FD48-FB09-45E3-BE54-18B9CEB0B7DC}">
      <dgm:prSet/>
      <dgm:spPr/>
      <dgm:t>
        <a:bodyPr/>
        <a:lstStyle/>
        <a:p>
          <a:endParaRPr lang="en-US"/>
        </a:p>
      </dgm:t>
    </dgm:pt>
    <dgm:pt modelId="{93492CBC-528E-4A38-8F86-7DB38D734ECA}" type="sibTrans" cxnId="{E717FD48-FB09-45E3-BE54-18B9CEB0B7DC}">
      <dgm:prSet/>
      <dgm:spPr/>
      <dgm:t>
        <a:bodyPr/>
        <a:lstStyle/>
        <a:p>
          <a:endParaRPr lang="en-US"/>
        </a:p>
      </dgm:t>
    </dgm:pt>
    <dgm:pt modelId="{6CDE4722-B177-45FE-BA54-EAE14A1CA4EE}">
      <dgm:prSet phldrT="[Text]"/>
      <dgm:spPr/>
      <dgm:t>
        <a:bodyPr/>
        <a:lstStyle/>
        <a:p>
          <a:r>
            <a:rPr lang="en-US" dirty="0" smtClean="0"/>
            <a:t>Click Bait</a:t>
          </a:r>
          <a:endParaRPr lang="en-US" dirty="0"/>
        </a:p>
      </dgm:t>
    </dgm:pt>
    <dgm:pt modelId="{49167FD5-D264-4FBB-8A89-B88C171528E8}" type="parTrans" cxnId="{1BD24CFC-37E0-41D8-A84A-E15E22BB8BD4}">
      <dgm:prSet/>
      <dgm:spPr/>
      <dgm:t>
        <a:bodyPr/>
        <a:lstStyle/>
        <a:p>
          <a:endParaRPr lang="en-US"/>
        </a:p>
      </dgm:t>
    </dgm:pt>
    <dgm:pt modelId="{77E4C258-54A1-47E4-90FC-E30C3EB14FC6}" type="sibTrans" cxnId="{1BD24CFC-37E0-41D8-A84A-E15E22BB8BD4}">
      <dgm:prSet/>
      <dgm:spPr/>
      <dgm:t>
        <a:bodyPr/>
        <a:lstStyle/>
        <a:p>
          <a:endParaRPr lang="en-US"/>
        </a:p>
      </dgm:t>
    </dgm:pt>
    <dgm:pt modelId="{5D9FFC01-692E-430C-8F9A-861B1C02E37D}" type="pres">
      <dgm:prSet presAssocID="{316231D8-5123-41AD-A289-7E2F3A4F95A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C51F658-9AFC-4934-A118-57D20154F34E}" type="pres">
      <dgm:prSet presAssocID="{185266B9-7E4E-48BC-A2E7-5211D7F13618}" presName="vertOne" presStyleCnt="0"/>
      <dgm:spPr/>
    </dgm:pt>
    <dgm:pt modelId="{CA6BDA41-4612-45D8-A076-1DDD2A37B1E8}" type="pres">
      <dgm:prSet presAssocID="{185266B9-7E4E-48BC-A2E7-5211D7F1361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AF470-90B8-41DB-964F-2D89D4B19DCD}" type="pres">
      <dgm:prSet presAssocID="{185266B9-7E4E-48BC-A2E7-5211D7F13618}" presName="parTransOne" presStyleCnt="0"/>
      <dgm:spPr/>
    </dgm:pt>
    <dgm:pt modelId="{617B37F6-E803-4A7E-8560-AA8F54A713DE}" type="pres">
      <dgm:prSet presAssocID="{185266B9-7E4E-48BC-A2E7-5211D7F13618}" presName="horzOne" presStyleCnt="0"/>
      <dgm:spPr/>
    </dgm:pt>
    <dgm:pt modelId="{F1D6A0E0-B4AE-46FC-9BE1-2EECDE5AFD98}" type="pres">
      <dgm:prSet presAssocID="{92CED433-E071-4EE8-B157-47BCC7837C9C}" presName="vertTwo" presStyleCnt="0"/>
      <dgm:spPr/>
    </dgm:pt>
    <dgm:pt modelId="{E9B29C22-6865-48A5-AC9C-83BA9459FE22}" type="pres">
      <dgm:prSet presAssocID="{92CED433-E071-4EE8-B157-47BCC7837C9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9E4B2F-9BA6-4D6E-AFE3-F253EEA73509}" type="pres">
      <dgm:prSet presAssocID="{92CED433-E071-4EE8-B157-47BCC7837C9C}" presName="parTransTwo" presStyleCnt="0"/>
      <dgm:spPr/>
    </dgm:pt>
    <dgm:pt modelId="{3CB23B6A-A8E9-4F00-A2EA-1A3422803A39}" type="pres">
      <dgm:prSet presAssocID="{92CED433-E071-4EE8-B157-47BCC7837C9C}" presName="horzTwo" presStyleCnt="0"/>
      <dgm:spPr/>
    </dgm:pt>
    <dgm:pt modelId="{15AF7622-0324-4400-AC61-26AB413465CE}" type="pres">
      <dgm:prSet presAssocID="{9AEBBA42-63DE-4166-BB5A-98F71A00DAC3}" presName="vertThree" presStyleCnt="0"/>
      <dgm:spPr/>
    </dgm:pt>
    <dgm:pt modelId="{274160B2-DD14-4DAA-A414-12E836EA9C0D}" type="pres">
      <dgm:prSet presAssocID="{9AEBBA42-63DE-4166-BB5A-98F71A00DAC3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93D625-8A77-4F5D-A5D4-CD8A3D25F7A3}" type="pres">
      <dgm:prSet presAssocID="{9AEBBA42-63DE-4166-BB5A-98F71A00DAC3}" presName="horzThree" presStyleCnt="0"/>
      <dgm:spPr/>
    </dgm:pt>
    <dgm:pt modelId="{1CAD5C4C-E5A6-4D95-8E07-23CCA59F55C5}" type="pres">
      <dgm:prSet presAssocID="{4BE7C08D-2642-421A-A97D-341BD927ED2C}" presName="sibSpaceThree" presStyleCnt="0"/>
      <dgm:spPr/>
    </dgm:pt>
    <dgm:pt modelId="{3A963BB7-323F-4416-A490-B84A8CF5DCCA}" type="pres">
      <dgm:prSet presAssocID="{28B268EC-75C0-416A-A33C-4F433B709E85}" presName="vertThree" presStyleCnt="0"/>
      <dgm:spPr/>
    </dgm:pt>
    <dgm:pt modelId="{C0BD2F94-BA2C-4395-8EFE-CA2585A014BA}" type="pres">
      <dgm:prSet presAssocID="{28B268EC-75C0-416A-A33C-4F433B709E85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C6D48F-F99F-4609-8780-279854398FEC}" type="pres">
      <dgm:prSet presAssocID="{28B268EC-75C0-416A-A33C-4F433B709E85}" presName="horzThree" presStyleCnt="0"/>
      <dgm:spPr/>
    </dgm:pt>
    <dgm:pt modelId="{8B8343E7-9ACB-4965-9047-EEB3837F7DFA}" type="pres">
      <dgm:prSet presAssocID="{A3B6A8E6-2FD7-4389-B3B4-F41E16A07A8D}" presName="sibSpaceTwo" presStyleCnt="0"/>
      <dgm:spPr/>
    </dgm:pt>
    <dgm:pt modelId="{F7FB1723-A57E-44E1-818D-06875D096F2B}" type="pres">
      <dgm:prSet presAssocID="{8C062248-5E30-4AB5-92E1-E6744DF3E01F}" presName="vertTwo" presStyleCnt="0"/>
      <dgm:spPr/>
    </dgm:pt>
    <dgm:pt modelId="{E9F125F4-D019-42DC-9A54-095883EFF2B0}" type="pres">
      <dgm:prSet presAssocID="{8C062248-5E30-4AB5-92E1-E6744DF3E01F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F7D0D2-6F0D-4315-B1D6-BDC6DB14603D}" type="pres">
      <dgm:prSet presAssocID="{8C062248-5E30-4AB5-92E1-E6744DF3E01F}" presName="parTransTwo" presStyleCnt="0"/>
      <dgm:spPr/>
    </dgm:pt>
    <dgm:pt modelId="{6F5CF071-ECC3-4895-9D1F-572830322506}" type="pres">
      <dgm:prSet presAssocID="{8C062248-5E30-4AB5-92E1-E6744DF3E01F}" presName="horzTwo" presStyleCnt="0"/>
      <dgm:spPr/>
    </dgm:pt>
    <dgm:pt modelId="{EC86F65C-3CAC-4893-8177-A8DCB43BF98E}" type="pres">
      <dgm:prSet presAssocID="{6CDE4722-B177-45FE-BA54-EAE14A1CA4EE}" presName="vertThree" presStyleCnt="0"/>
      <dgm:spPr/>
    </dgm:pt>
    <dgm:pt modelId="{4B5B46FC-F389-4881-8F52-829E13EFF14C}" type="pres">
      <dgm:prSet presAssocID="{6CDE4722-B177-45FE-BA54-EAE14A1CA4EE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2F51C-20E2-4939-8D18-1439F2114D20}" type="pres">
      <dgm:prSet presAssocID="{6CDE4722-B177-45FE-BA54-EAE14A1CA4EE}" presName="horzThree" presStyleCnt="0"/>
      <dgm:spPr/>
    </dgm:pt>
  </dgm:ptLst>
  <dgm:cxnLst>
    <dgm:cxn modelId="{E717FD48-FB09-45E3-BE54-18B9CEB0B7DC}" srcId="{185266B9-7E4E-48BC-A2E7-5211D7F13618}" destId="{8C062248-5E30-4AB5-92E1-E6744DF3E01F}" srcOrd="1" destOrd="0" parTransId="{6971BACB-508D-4C31-BDB9-00E134B03829}" sibTransId="{93492CBC-528E-4A38-8F86-7DB38D734ECA}"/>
    <dgm:cxn modelId="{52434693-B730-442F-A30B-F956BC7E2EAA}" srcId="{316231D8-5123-41AD-A289-7E2F3A4F95A5}" destId="{185266B9-7E4E-48BC-A2E7-5211D7F13618}" srcOrd="0" destOrd="0" parTransId="{94FC0F36-2642-40C6-A105-1468CD425B20}" sibTransId="{A5928DCD-1FA0-4439-85D1-567DC28C936C}"/>
    <dgm:cxn modelId="{B9D7388F-F7EB-40A9-A532-2F9E1D29CB2C}" srcId="{92CED433-E071-4EE8-B157-47BCC7837C9C}" destId="{9AEBBA42-63DE-4166-BB5A-98F71A00DAC3}" srcOrd="0" destOrd="0" parTransId="{E13215E4-F688-48B7-A8A6-1B970C51AFB7}" sibTransId="{4BE7C08D-2642-421A-A97D-341BD927ED2C}"/>
    <dgm:cxn modelId="{E7272291-4E53-4A9E-90C2-073917A1D41E}" type="presOf" srcId="{185266B9-7E4E-48BC-A2E7-5211D7F13618}" destId="{CA6BDA41-4612-45D8-A076-1DDD2A37B1E8}" srcOrd="0" destOrd="0" presId="urn:microsoft.com/office/officeart/2005/8/layout/architecture"/>
    <dgm:cxn modelId="{0768C159-A2C9-42F6-86CC-2E6000E26E1E}" type="presOf" srcId="{8C062248-5E30-4AB5-92E1-E6744DF3E01F}" destId="{E9F125F4-D019-42DC-9A54-095883EFF2B0}" srcOrd="0" destOrd="0" presId="urn:microsoft.com/office/officeart/2005/8/layout/architecture"/>
    <dgm:cxn modelId="{D932983B-A658-4391-8A09-70BDAEC962AD}" type="presOf" srcId="{316231D8-5123-41AD-A289-7E2F3A4F95A5}" destId="{5D9FFC01-692E-430C-8F9A-861B1C02E37D}" srcOrd="0" destOrd="0" presId="urn:microsoft.com/office/officeart/2005/8/layout/architecture"/>
    <dgm:cxn modelId="{3DE70B86-5525-4169-AD15-101E6FDF7088}" srcId="{185266B9-7E4E-48BC-A2E7-5211D7F13618}" destId="{92CED433-E071-4EE8-B157-47BCC7837C9C}" srcOrd="0" destOrd="0" parTransId="{62776A9C-389A-4385-BB42-B4952D9DA460}" sibTransId="{A3B6A8E6-2FD7-4389-B3B4-F41E16A07A8D}"/>
    <dgm:cxn modelId="{CCA6F03E-2777-43A5-96EB-558FDAD0B014}" type="presOf" srcId="{9AEBBA42-63DE-4166-BB5A-98F71A00DAC3}" destId="{274160B2-DD14-4DAA-A414-12E836EA9C0D}" srcOrd="0" destOrd="0" presId="urn:microsoft.com/office/officeart/2005/8/layout/architecture"/>
    <dgm:cxn modelId="{9E14940B-1A58-489E-936A-26C4C8CBFB01}" type="presOf" srcId="{28B268EC-75C0-416A-A33C-4F433B709E85}" destId="{C0BD2F94-BA2C-4395-8EFE-CA2585A014BA}" srcOrd="0" destOrd="0" presId="urn:microsoft.com/office/officeart/2005/8/layout/architecture"/>
    <dgm:cxn modelId="{1BD24CFC-37E0-41D8-A84A-E15E22BB8BD4}" srcId="{8C062248-5E30-4AB5-92E1-E6744DF3E01F}" destId="{6CDE4722-B177-45FE-BA54-EAE14A1CA4EE}" srcOrd="0" destOrd="0" parTransId="{49167FD5-D264-4FBB-8A89-B88C171528E8}" sibTransId="{77E4C258-54A1-47E4-90FC-E30C3EB14FC6}"/>
    <dgm:cxn modelId="{FD9A123E-9134-48A5-B9AB-5128A74CEC35}" type="presOf" srcId="{92CED433-E071-4EE8-B157-47BCC7837C9C}" destId="{E9B29C22-6865-48A5-AC9C-83BA9459FE22}" srcOrd="0" destOrd="0" presId="urn:microsoft.com/office/officeart/2005/8/layout/architecture"/>
    <dgm:cxn modelId="{C4F9DDC2-26C1-4A90-A3F5-F9B80D9A7360}" srcId="{92CED433-E071-4EE8-B157-47BCC7837C9C}" destId="{28B268EC-75C0-416A-A33C-4F433B709E85}" srcOrd="1" destOrd="0" parTransId="{698A3695-B988-4CAB-8F2E-BE726FEA9579}" sibTransId="{B92B0E2C-D7C0-43F7-B473-04D321AC7822}"/>
    <dgm:cxn modelId="{D9F1557C-80AE-4466-AA00-A10576DDA206}" type="presOf" srcId="{6CDE4722-B177-45FE-BA54-EAE14A1CA4EE}" destId="{4B5B46FC-F389-4881-8F52-829E13EFF14C}" srcOrd="0" destOrd="0" presId="urn:microsoft.com/office/officeart/2005/8/layout/architecture"/>
    <dgm:cxn modelId="{BE97F286-C793-4E94-8C62-0CEB1F707892}" type="presParOf" srcId="{5D9FFC01-692E-430C-8F9A-861B1C02E37D}" destId="{DC51F658-9AFC-4934-A118-57D20154F34E}" srcOrd="0" destOrd="0" presId="urn:microsoft.com/office/officeart/2005/8/layout/architecture"/>
    <dgm:cxn modelId="{EE36711A-5ECF-4CE9-9340-8EAA148999B3}" type="presParOf" srcId="{DC51F658-9AFC-4934-A118-57D20154F34E}" destId="{CA6BDA41-4612-45D8-A076-1DDD2A37B1E8}" srcOrd="0" destOrd="0" presId="urn:microsoft.com/office/officeart/2005/8/layout/architecture"/>
    <dgm:cxn modelId="{8FAB0736-0499-4F77-860F-6E72C8EFB0CB}" type="presParOf" srcId="{DC51F658-9AFC-4934-A118-57D20154F34E}" destId="{C51AF470-90B8-41DB-964F-2D89D4B19DCD}" srcOrd="1" destOrd="0" presId="urn:microsoft.com/office/officeart/2005/8/layout/architecture"/>
    <dgm:cxn modelId="{E38BEEE0-62E5-4725-A7A3-09123D1EA05F}" type="presParOf" srcId="{DC51F658-9AFC-4934-A118-57D20154F34E}" destId="{617B37F6-E803-4A7E-8560-AA8F54A713DE}" srcOrd="2" destOrd="0" presId="urn:microsoft.com/office/officeart/2005/8/layout/architecture"/>
    <dgm:cxn modelId="{EB92B3CF-9A95-4493-94DF-CDD93E17FBA1}" type="presParOf" srcId="{617B37F6-E803-4A7E-8560-AA8F54A713DE}" destId="{F1D6A0E0-B4AE-46FC-9BE1-2EECDE5AFD98}" srcOrd="0" destOrd="0" presId="urn:microsoft.com/office/officeart/2005/8/layout/architecture"/>
    <dgm:cxn modelId="{D999EDF5-86DF-4F6F-A748-4DA29AC4C07F}" type="presParOf" srcId="{F1D6A0E0-B4AE-46FC-9BE1-2EECDE5AFD98}" destId="{E9B29C22-6865-48A5-AC9C-83BA9459FE22}" srcOrd="0" destOrd="0" presId="urn:microsoft.com/office/officeart/2005/8/layout/architecture"/>
    <dgm:cxn modelId="{A107BB93-B810-42BC-8CD3-4D266D878692}" type="presParOf" srcId="{F1D6A0E0-B4AE-46FC-9BE1-2EECDE5AFD98}" destId="{319E4B2F-9BA6-4D6E-AFE3-F253EEA73509}" srcOrd="1" destOrd="0" presId="urn:microsoft.com/office/officeart/2005/8/layout/architecture"/>
    <dgm:cxn modelId="{41B5C5C9-7669-4C1F-8EA4-5E66A24018D1}" type="presParOf" srcId="{F1D6A0E0-B4AE-46FC-9BE1-2EECDE5AFD98}" destId="{3CB23B6A-A8E9-4F00-A2EA-1A3422803A39}" srcOrd="2" destOrd="0" presId="urn:microsoft.com/office/officeart/2005/8/layout/architecture"/>
    <dgm:cxn modelId="{FA3D0D39-19AA-4A9D-92F4-42EAC7582E6D}" type="presParOf" srcId="{3CB23B6A-A8E9-4F00-A2EA-1A3422803A39}" destId="{15AF7622-0324-4400-AC61-26AB413465CE}" srcOrd="0" destOrd="0" presId="urn:microsoft.com/office/officeart/2005/8/layout/architecture"/>
    <dgm:cxn modelId="{3E8FEAF2-B7CA-40F2-8586-DC2ED7259225}" type="presParOf" srcId="{15AF7622-0324-4400-AC61-26AB413465CE}" destId="{274160B2-DD14-4DAA-A414-12E836EA9C0D}" srcOrd="0" destOrd="0" presId="urn:microsoft.com/office/officeart/2005/8/layout/architecture"/>
    <dgm:cxn modelId="{96B1AB8F-DFF2-41A0-9CC5-BE1E57C9BA9D}" type="presParOf" srcId="{15AF7622-0324-4400-AC61-26AB413465CE}" destId="{1793D625-8A77-4F5D-A5D4-CD8A3D25F7A3}" srcOrd="1" destOrd="0" presId="urn:microsoft.com/office/officeart/2005/8/layout/architecture"/>
    <dgm:cxn modelId="{DE22927B-9085-4145-A895-F9BB51699113}" type="presParOf" srcId="{3CB23B6A-A8E9-4F00-A2EA-1A3422803A39}" destId="{1CAD5C4C-E5A6-4D95-8E07-23CCA59F55C5}" srcOrd="1" destOrd="0" presId="urn:microsoft.com/office/officeart/2005/8/layout/architecture"/>
    <dgm:cxn modelId="{E861BA0D-0188-4C1E-BA04-E77D0E2E1484}" type="presParOf" srcId="{3CB23B6A-A8E9-4F00-A2EA-1A3422803A39}" destId="{3A963BB7-323F-4416-A490-B84A8CF5DCCA}" srcOrd="2" destOrd="0" presId="urn:microsoft.com/office/officeart/2005/8/layout/architecture"/>
    <dgm:cxn modelId="{44425A38-5F1C-41B8-AB03-23DE2412FDF0}" type="presParOf" srcId="{3A963BB7-323F-4416-A490-B84A8CF5DCCA}" destId="{C0BD2F94-BA2C-4395-8EFE-CA2585A014BA}" srcOrd="0" destOrd="0" presId="urn:microsoft.com/office/officeart/2005/8/layout/architecture"/>
    <dgm:cxn modelId="{02BB5EDF-CFE7-4AD3-8ABF-7A1D46866661}" type="presParOf" srcId="{3A963BB7-323F-4416-A490-B84A8CF5DCCA}" destId="{E2C6D48F-F99F-4609-8780-279854398FEC}" srcOrd="1" destOrd="0" presId="urn:microsoft.com/office/officeart/2005/8/layout/architecture"/>
    <dgm:cxn modelId="{C398B2A2-E6A0-4624-A861-9B9DC7DFD953}" type="presParOf" srcId="{617B37F6-E803-4A7E-8560-AA8F54A713DE}" destId="{8B8343E7-9ACB-4965-9047-EEB3837F7DFA}" srcOrd="1" destOrd="0" presId="urn:microsoft.com/office/officeart/2005/8/layout/architecture"/>
    <dgm:cxn modelId="{ED826101-E8E9-433C-8B2E-6F4673DDB9DD}" type="presParOf" srcId="{617B37F6-E803-4A7E-8560-AA8F54A713DE}" destId="{F7FB1723-A57E-44E1-818D-06875D096F2B}" srcOrd="2" destOrd="0" presId="urn:microsoft.com/office/officeart/2005/8/layout/architecture"/>
    <dgm:cxn modelId="{D18EA177-F0DD-4647-95DF-58C25B699CC7}" type="presParOf" srcId="{F7FB1723-A57E-44E1-818D-06875D096F2B}" destId="{E9F125F4-D019-42DC-9A54-095883EFF2B0}" srcOrd="0" destOrd="0" presId="urn:microsoft.com/office/officeart/2005/8/layout/architecture"/>
    <dgm:cxn modelId="{F40DB687-154E-46C6-9AC2-F1AB7B095825}" type="presParOf" srcId="{F7FB1723-A57E-44E1-818D-06875D096F2B}" destId="{1DF7D0D2-6F0D-4315-B1D6-BDC6DB14603D}" srcOrd="1" destOrd="0" presId="urn:microsoft.com/office/officeart/2005/8/layout/architecture"/>
    <dgm:cxn modelId="{685BDDCA-02C6-4D7B-A890-EAD688568FBE}" type="presParOf" srcId="{F7FB1723-A57E-44E1-818D-06875D096F2B}" destId="{6F5CF071-ECC3-4895-9D1F-572830322506}" srcOrd="2" destOrd="0" presId="urn:microsoft.com/office/officeart/2005/8/layout/architecture"/>
    <dgm:cxn modelId="{0965FC91-E436-45D6-A856-EFE59C7C5EAB}" type="presParOf" srcId="{6F5CF071-ECC3-4895-9D1F-572830322506}" destId="{EC86F65C-3CAC-4893-8177-A8DCB43BF98E}" srcOrd="0" destOrd="0" presId="urn:microsoft.com/office/officeart/2005/8/layout/architecture"/>
    <dgm:cxn modelId="{420D2F47-3181-4D95-BE93-0ECDDDEB3FEB}" type="presParOf" srcId="{EC86F65C-3CAC-4893-8177-A8DCB43BF98E}" destId="{4B5B46FC-F389-4881-8F52-829E13EFF14C}" srcOrd="0" destOrd="0" presId="urn:microsoft.com/office/officeart/2005/8/layout/architecture"/>
    <dgm:cxn modelId="{62769922-DAE8-4DB5-9ED4-EB48BF190CA9}" type="presParOf" srcId="{EC86F65C-3CAC-4893-8177-A8DCB43BF98E}" destId="{5412F51C-20E2-4939-8D18-1439F2114D20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222FE-3B2D-40F5-A0D3-9F5565FA288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E3AA3D-C357-47F2-A7AE-49F483E513F1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SMELL</a:t>
          </a:r>
          <a:endParaRPr lang="en-US" dirty="0"/>
        </a:p>
      </dgm:t>
    </dgm:pt>
    <dgm:pt modelId="{39638034-564A-4311-A45E-E5464BDA5FB4}" type="parTrans" cxnId="{B1FA2CF6-AF2B-4656-B012-E10B33F6AB43}">
      <dgm:prSet/>
      <dgm:spPr/>
      <dgm:t>
        <a:bodyPr/>
        <a:lstStyle/>
        <a:p>
          <a:endParaRPr lang="en-US"/>
        </a:p>
      </dgm:t>
    </dgm:pt>
    <dgm:pt modelId="{2B5A957E-FA17-4E0A-ADAA-128F2616EEAF}" type="sibTrans" cxnId="{B1FA2CF6-AF2B-4656-B012-E10B33F6AB43}">
      <dgm:prSet/>
      <dgm:spPr/>
      <dgm:t>
        <a:bodyPr/>
        <a:lstStyle/>
        <a:p>
          <a:endParaRPr lang="en-US"/>
        </a:p>
      </dgm:t>
    </dgm:pt>
    <dgm:pt modelId="{5AC43344-9577-4F88-95F5-D666986BA00F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Source</a:t>
          </a:r>
          <a:endParaRPr lang="en-US" dirty="0"/>
        </a:p>
      </dgm:t>
    </dgm:pt>
    <dgm:pt modelId="{88A64DB1-06BD-47CC-A4B1-16F5D60D94B6}" type="parTrans" cxnId="{ABE23BDB-ED78-4A82-B031-77437953B94D}">
      <dgm:prSet/>
      <dgm:spPr/>
      <dgm:t>
        <a:bodyPr/>
        <a:lstStyle/>
        <a:p>
          <a:endParaRPr lang="en-US"/>
        </a:p>
      </dgm:t>
    </dgm:pt>
    <dgm:pt modelId="{EAB76C46-5BEA-47D4-BDC8-E3CDDB1CFFCA}" type="sibTrans" cxnId="{ABE23BDB-ED78-4A82-B031-77437953B94D}">
      <dgm:prSet/>
      <dgm:spPr/>
      <dgm:t>
        <a:bodyPr/>
        <a:lstStyle/>
        <a:p>
          <a:endParaRPr lang="en-US"/>
        </a:p>
      </dgm:t>
    </dgm:pt>
    <dgm:pt modelId="{76053AF6-35EE-4D7D-96E0-C2F420B26BAC}">
      <dgm:prSet phldrT="[Text]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Motivation</a:t>
          </a:r>
          <a:endParaRPr lang="en-US" dirty="0"/>
        </a:p>
      </dgm:t>
    </dgm:pt>
    <dgm:pt modelId="{6963019F-5B46-4730-9B0C-B4DABAB69738}" type="parTrans" cxnId="{91FDECC1-81FD-475F-91CC-973B2A58FA28}">
      <dgm:prSet/>
      <dgm:spPr/>
      <dgm:t>
        <a:bodyPr/>
        <a:lstStyle/>
        <a:p>
          <a:endParaRPr lang="en-US"/>
        </a:p>
      </dgm:t>
    </dgm:pt>
    <dgm:pt modelId="{F7D06010-05F8-4617-8EC7-9628049950A0}" type="sibTrans" cxnId="{91FDECC1-81FD-475F-91CC-973B2A58FA28}">
      <dgm:prSet/>
      <dgm:spPr/>
      <dgm:t>
        <a:bodyPr/>
        <a:lstStyle/>
        <a:p>
          <a:endParaRPr lang="en-US"/>
        </a:p>
      </dgm:t>
    </dgm:pt>
    <dgm:pt modelId="{AFDBEA18-5D13-4B4B-990C-5017A4D4B877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Evidence</a:t>
          </a:r>
          <a:endParaRPr lang="en-US" dirty="0"/>
        </a:p>
      </dgm:t>
    </dgm:pt>
    <dgm:pt modelId="{031FEB6F-8FFB-4ED7-AB58-701B57B7498B}" type="parTrans" cxnId="{AA9C8D19-1F9D-45E3-90A9-22C623F35C76}">
      <dgm:prSet/>
      <dgm:spPr/>
      <dgm:t>
        <a:bodyPr/>
        <a:lstStyle/>
        <a:p>
          <a:endParaRPr lang="en-US"/>
        </a:p>
      </dgm:t>
    </dgm:pt>
    <dgm:pt modelId="{8CCE3D3B-1844-4891-ACB4-C3D527C76935}" type="sibTrans" cxnId="{AA9C8D19-1F9D-45E3-90A9-22C623F35C76}">
      <dgm:prSet/>
      <dgm:spPr/>
      <dgm:t>
        <a:bodyPr/>
        <a:lstStyle/>
        <a:p>
          <a:endParaRPr lang="en-US"/>
        </a:p>
      </dgm:t>
    </dgm:pt>
    <dgm:pt modelId="{08437880-77FE-4E1B-AD88-A3CF0A2D2A8D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dirty="0" smtClean="0"/>
            <a:t>Logic</a:t>
          </a:r>
          <a:endParaRPr lang="en-US" dirty="0"/>
        </a:p>
      </dgm:t>
    </dgm:pt>
    <dgm:pt modelId="{CA347519-F85C-4747-AA87-5F958D75F1B2}" type="parTrans" cxnId="{D8807302-4110-4F55-B128-D9D44B0F07E5}">
      <dgm:prSet/>
      <dgm:spPr/>
      <dgm:t>
        <a:bodyPr/>
        <a:lstStyle/>
        <a:p>
          <a:endParaRPr lang="en-US"/>
        </a:p>
      </dgm:t>
    </dgm:pt>
    <dgm:pt modelId="{B246008F-77FD-4F1C-9D72-C16EDE6B20AA}" type="sibTrans" cxnId="{D8807302-4110-4F55-B128-D9D44B0F07E5}">
      <dgm:prSet/>
      <dgm:spPr/>
      <dgm:t>
        <a:bodyPr/>
        <a:lstStyle/>
        <a:p>
          <a:endParaRPr lang="en-US"/>
        </a:p>
      </dgm:t>
    </dgm:pt>
    <dgm:pt modelId="{A461100E-DDAB-451D-AF84-0BFD63BEF726}">
      <dgm:prSet phldrT="[Text]"/>
      <dgm:spPr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-US" dirty="0" smtClean="0"/>
            <a:t>Left Out</a:t>
          </a:r>
          <a:endParaRPr lang="en-US" dirty="0"/>
        </a:p>
      </dgm:t>
    </dgm:pt>
    <dgm:pt modelId="{1AA22912-E4BD-4B83-8B84-EEDED1ED567D}" type="parTrans" cxnId="{599E7C75-BECE-4DD1-B7AD-0D32DBA82A43}">
      <dgm:prSet/>
      <dgm:spPr/>
      <dgm:t>
        <a:bodyPr/>
        <a:lstStyle/>
        <a:p>
          <a:endParaRPr lang="en-US"/>
        </a:p>
      </dgm:t>
    </dgm:pt>
    <dgm:pt modelId="{589B2C7A-E748-452F-A9CA-97C484D8AEA4}" type="sibTrans" cxnId="{599E7C75-BECE-4DD1-B7AD-0D32DBA82A43}">
      <dgm:prSet/>
      <dgm:spPr/>
      <dgm:t>
        <a:bodyPr/>
        <a:lstStyle/>
        <a:p>
          <a:endParaRPr lang="en-US"/>
        </a:p>
      </dgm:t>
    </dgm:pt>
    <dgm:pt modelId="{D21C2E43-D956-4AC8-A12C-2D4D12FB9707}" type="pres">
      <dgm:prSet presAssocID="{71E222FE-3B2D-40F5-A0D3-9F5565FA288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629C78-C537-4E8A-9600-8E70F990C28A}" type="pres">
      <dgm:prSet presAssocID="{64E3AA3D-C357-47F2-A7AE-49F483E513F1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E4C8243B-A2D4-4F70-BCEA-B4F528DDDE9E}" type="pres">
      <dgm:prSet presAssocID="{5AC43344-9577-4F88-95F5-D666986BA00F}" presName="Accent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C6552A6-E00E-4A27-8365-2373A482B647}" type="pres">
      <dgm:prSet presAssocID="{5AC43344-9577-4F88-95F5-D666986BA00F}" presName="Accent" presStyleLbl="bgShp" presStyleIdx="0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43F5E21E-169B-445D-9340-6A9E4A35ED4C}" type="pres">
      <dgm:prSet presAssocID="{5AC43344-9577-4F88-95F5-D666986BA00F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AA739-30EA-46E7-A461-C33543E2F73C}" type="pres">
      <dgm:prSet presAssocID="{76053AF6-35EE-4D7D-96E0-C2F420B26BAC}" presName="Accent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A7BB738-9D86-4E7F-B047-10573053A274}" type="pres">
      <dgm:prSet presAssocID="{76053AF6-35EE-4D7D-96E0-C2F420B26BAC}" presName="Accent" presStyleLbl="bgShp" presStyleIdx="1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F3A61D2D-3CB3-4894-B33D-97149A9BD441}" type="pres">
      <dgm:prSet presAssocID="{76053AF6-35EE-4D7D-96E0-C2F420B26BAC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1E9651-B38C-4C2E-9002-6361A31DDF76}" type="pres">
      <dgm:prSet presAssocID="{AFDBEA18-5D13-4B4B-990C-5017A4D4B877}" presName="Accent3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FC72CFC-9599-4D53-91B6-41AB32A96FE3}" type="pres">
      <dgm:prSet presAssocID="{AFDBEA18-5D13-4B4B-990C-5017A4D4B877}" presName="Accent" presStyleLbl="bgShp" presStyleIdx="2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2AF7717E-FB16-432A-B2A8-77DEF2F9DCB1}" type="pres">
      <dgm:prSet presAssocID="{AFDBEA18-5D13-4B4B-990C-5017A4D4B877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B3F1E5-7444-41B6-9AFA-5B55AE4BA020}" type="pres">
      <dgm:prSet presAssocID="{08437880-77FE-4E1B-AD88-A3CF0A2D2A8D}" presName="Accent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7D9543B-0FFD-4916-8BEE-85C27BF880D1}" type="pres">
      <dgm:prSet presAssocID="{08437880-77FE-4E1B-AD88-A3CF0A2D2A8D}" presName="Accent" presStyleLbl="bgShp" presStyleIdx="3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029CB80D-DECD-4F20-9594-281D0CF677FD}" type="pres">
      <dgm:prSet presAssocID="{08437880-77FE-4E1B-AD88-A3CF0A2D2A8D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18F8B-0240-418B-8EA1-80A876B00E90}" type="pres">
      <dgm:prSet presAssocID="{A461100E-DDAB-451D-AF84-0BFD63BEF726}" presName="Accent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1994D13-5852-4B63-BEF4-391132A87EE2}" type="pres">
      <dgm:prSet presAssocID="{A461100E-DDAB-451D-AF84-0BFD63BEF726}" presName="Accent" presStyleLbl="bgShp" presStyleIdx="4" presStyleCnt="5"/>
      <dgm:spPr>
        <a:scene3d>
          <a:camera prst="orthographicFront"/>
          <a:lightRig rig="threePt" dir="t"/>
        </a:scene3d>
        <a:sp3d>
          <a:bevelT/>
        </a:sp3d>
      </dgm:spPr>
    </dgm:pt>
    <dgm:pt modelId="{982EB5E1-38BA-4D0A-8EF6-B71AD70F1CDB}" type="pres">
      <dgm:prSet presAssocID="{A461100E-DDAB-451D-AF84-0BFD63BEF726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FA2CF6-AF2B-4656-B012-E10B33F6AB43}" srcId="{71E222FE-3B2D-40F5-A0D3-9F5565FA288E}" destId="{64E3AA3D-C357-47F2-A7AE-49F483E513F1}" srcOrd="0" destOrd="0" parTransId="{39638034-564A-4311-A45E-E5464BDA5FB4}" sibTransId="{2B5A957E-FA17-4E0A-ADAA-128F2616EEAF}"/>
    <dgm:cxn modelId="{2E0265B0-7855-41FE-9A2B-7F35AFE8D5AE}" type="presOf" srcId="{64E3AA3D-C357-47F2-A7AE-49F483E513F1}" destId="{8D629C78-C537-4E8A-9600-8E70F990C28A}" srcOrd="0" destOrd="0" presId="urn:microsoft.com/office/officeart/2011/layout/HexagonRadial"/>
    <dgm:cxn modelId="{91FDECC1-81FD-475F-91CC-973B2A58FA28}" srcId="{64E3AA3D-C357-47F2-A7AE-49F483E513F1}" destId="{76053AF6-35EE-4D7D-96E0-C2F420B26BAC}" srcOrd="1" destOrd="0" parTransId="{6963019F-5B46-4730-9B0C-B4DABAB69738}" sibTransId="{F7D06010-05F8-4617-8EC7-9628049950A0}"/>
    <dgm:cxn modelId="{599E7C75-BECE-4DD1-B7AD-0D32DBA82A43}" srcId="{64E3AA3D-C357-47F2-A7AE-49F483E513F1}" destId="{A461100E-DDAB-451D-AF84-0BFD63BEF726}" srcOrd="4" destOrd="0" parTransId="{1AA22912-E4BD-4B83-8B84-EEDED1ED567D}" sibTransId="{589B2C7A-E748-452F-A9CA-97C484D8AEA4}"/>
    <dgm:cxn modelId="{D8807302-4110-4F55-B128-D9D44B0F07E5}" srcId="{64E3AA3D-C357-47F2-A7AE-49F483E513F1}" destId="{08437880-77FE-4E1B-AD88-A3CF0A2D2A8D}" srcOrd="3" destOrd="0" parTransId="{CA347519-F85C-4747-AA87-5F958D75F1B2}" sibTransId="{B246008F-77FD-4F1C-9D72-C16EDE6B20AA}"/>
    <dgm:cxn modelId="{03E6F179-4AE5-48B1-BE9F-4F29BB53DA03}" type="presOf" srcId="{A461100E-DDAB-451D-AF84-0BFD63BEF726}" destId="{982EB5E1-38BA-4D0A-8EF6-B71AD70F1CDB}" srcOrd="0" destOrd="0" presId="urn:microsoft.com/office/officeart/2011/layout/HexagonRadial"/>
    <dgm:cxn modelId="{822C4D06-1F09-49FA-854F-097FDBD1319E}" type="presOf" srcId="{71E222FE-3B2D-40F5-A0D3-9F5565FA288E}" destId="{D21C2E43-D956-4AC8-A12C-2D4D12FB9707}" srcOrd="0" destOrd="0" presId="urn:microsoft.com/office/officeart/2011/layout/HexagonRadial"/>
    <dgm:cxn modelId="{D8A1D9A2-C4C1-497A-B674-789D7C8ACA32}" type="presOf" srcId="{76053AF6-35EE-4D7D-96E0-C2F420B26BAC}" destId="{F3A61D2D-3CB3-4894-B33D-97149A9BD441}" srcOrd="0" destOrd="0" presId="urn:microsoft.com/office/officeart/2011/layout/HexagonRadial"/>
    <dgm:cxn modelId="{F624F96D-90AF-42A8-96A7-5BE9BF90DDA5}" type="presOf" srcId="{AFDBEA18-5D13-4B4B-990C-5017A4D4B877}" destId="{2AF7717E-FB16-432A-B2A8-77DEF2F9DCB1}" srcOrd="0" destOrd="0" presId="urn:microsoft.com/office/officeart/2011/layout/HexagonRadial"/>
    <dgm:cxn modelId="{ABE23BDB-ED78-4A82-B031-77437953B94D}" srcId="{64E3AA3D-C357-47F2-A7AE-49F483E513F1}" destId="{5AC43344-9577-4F88-95F5-D666986BA00F}" srcOrd="0" destOrd="0" parTransId="{88A64DB1-06BD-47CC-A4B1-16F5D60D94B6}" sibTransId="{EAB76C46-5BEA-47D4-BDC8-E3CDDB1CFFCA}"/>
    <dgm:cxn modelId="{03D73AD1-1EB9-43E5-AD5B-73CCAB21C59F}" type="presOf" srcId="{08437880-77FE-4E1B-AD88-A3CF0A2D2A8D}" destId="{029CB80D-DECD-4F20-9594-281D0CF677FD}" srcOrd="0" destOrd="0" presId="urn:microsoft.com/office/officeart/2011/layout/HexagonRadial"/>
    <dgm:cxn modelId="{A23C191A-A01A-4CB3-B47E-86DF8DD1430D}" type="presOf" srcId="{5AC43344-9577-4F88-95F5-D666986BA00F}" destId="{43F5E21E-169B-445D-9340-6A9E4A35ED4C}" srcOrd="0" destOrd="0" presId="urn:microsoft.com/office/officeart/2011/layout/HexagonRadial"/>
    <dgm:cxn modelId="{AA9C8D19-1F9D-45E3-90A9-22C623F35C76}" srcId="{64E3AA3D-C357-47F2-A7AE-49F483E513F1}" destId="{AFDBEA18-5D13-4B4B-990C-5017A4D4B877}" srcOrd="2" destOrd="0" parTransId="{031FEB6F-8FFB-4ED7-AB58-701B57B7498B}" sibTransId="{8CCE3D3B-1844-4891-ACB4-C3D527C76935}"/>
    <dgm:cxn modelId="{2D1BCC7A-E5A6-49DC-BD49-68A515FEF1F1}" type="presParOf" srcId="{D21C2E43-D956-4AC8-A12C-2D4D12FB9707}" destId="{8D629C78-C537-4E8A-9600-8E70F990C28A}" srcOrd="0" destOrd="0" presId="urn:microsoft.com/office/officeart/2011/layout/HexagonRadial"/>
    <dgm:cxn modelId="{6FA38C04-1B6F-4CA1-80B2-EC5F1631200B}" type="presParOf" srcId="{D21C2E43-D956-4AC8-A12C-2D4D12FB9707}" destId="{E4C8243B-A2D4-4F70-BCEA-B4F528DDDE9E}" srcOrd="1" destOrd="0" presId="urn:microsoft.com/office/officeart/2011/layout/HexagonRadial"/>
    <dgm:cxn modelId="{BA2D2D8B-511D-49B3-8AE3-1A93CEBD343F}" type="presParOf" srcId="{E4C8243B-A2D4-4F70-BCEA-B4F528DDDE9E}" destId="{5C6552A6-E00E-4A27-8365-2373A482B647}" srcOrd="0" destOrd="0" presId="urn:microsoft.com/office/officeart/2011/layout/HexagonRadial"/>
    <dgm:cxn modelId="{7E54305E-681A-40FF-B7AA-5DF5AE10C4FE}" type="presParOf" srcId="{D21C2E43-D956-4AC8-A12C-2D4D12FB9707}" destId="{43F5E21E-169B-445D-9340-6A9E4A35ED4C}" srcOrd="2" destOrd="0" presId="urn:microsoft.com/office/officeart/2011/layout/HexagonRadial"/>
    <dgm:cxn modelId="{106088B6-E9E8-4B0D-BFC7-1D366D61CD9A}" type="presParOf" srcId="{D21C2E43-D956-4AC8-A12C-2D4D12FB9707}" destId="{D92AA739-30EA-46E7-A461-C33543E2F73C}" srcOrd="3" destOrd="0" presId="urn:microsoft.com/office/officeart/2011/layout/HexagonRadial"/>
    <dgm:cxn modelId="{DC030F5A-32C9-4EEB-B984-D3512443D509}" type="presParOf" srcId="{D92AA739-30EA-46E7-A461-C33543E2F73C}" destId="{EA7BB738-9D86-4E7F-B047-10573053A274}" srcOrd="0" destOrd="0" presId="urn:microsoft.com/office/officeart/2011/layout/HexagonRadial"/>
    <dgm:cxn modelId="{CA4129EF-7389-4970-92EE-BC0AC081D9E5}" type="presParOf" srcId="{D21C2E43-D956-4AC8-A12C-2D4D12FB9707}" destId="{F3A61D2D-3CB3-4894-B33D-97149A9BD441}" srcOrd="4" destOrd="0" presId="urn:microsoft.com/office/officeart/2011/layout/HexagonRadial"/>
    <dgm:cxn modelId="{91796163-7D81-438F-855A-DC3696D4928A}" type="presParOf" srcId="{D21C2E43-D956-4AC8-A12C-2D4D12FB9707}" destId="{4A1E9651-B38C-4C2E-9002-6361A31DDF76}" srcOrd="5" destOrd="0" presId="urn:microsoft.com/office/officeart/2011/layout/HexagonRadial"/>
    <dgm:cxn modelId="{C37C7DFD-0769-4B50-9D4B-EFF634590FA7}" type="presParOf" srcId="{4A1E9651-B38C-4C2E-9002-6361A31DDF76}" destId="{FFC72CFC-9599-4D53-91B6-41AB32A96FE3}" srcOrd="0" destOrd="0" presId="urn:microsoft.com/office/officeart/2011/layout/HexagonRadial"/>
    <dgm:cxn modelId="{7D4D0402-F386-48DD-A0B7-36C8F19CBB7B}" type="presParOf" srcId="{D21C2E43-D956-4AC8-A12C-2D4D12FB9707}" destId="{2AF7717E-FB16-432A-B2A8-77DEF2F9DCB1}" srcOrd="6" destOrd="0" presId="urn:microsoft.com/office/officeart/2011/layout/HexagonRadial"/>
    <dgm:cxn modelId="{88C94B41-48F6-426D-B8B8-56C1081855FF}" type="presParOf" srcId="{D21C2E43-D956-4AC8-A12C-2D4D12FB9707}" destId="{5AB3F1E5-7444-41B6-9AFA-5B55AE4BA020}" srcOrd="7" destOrd="0" presId="urn:microsoft.com/office/officeart/2011/layout/HexagonRadial"/>
    <dgm:cxn modelId="{C143FA90-0674-4424-B351-72A2F13D7788}" type="presParOf" srcId="{5AB3F1E5-7444-41B6-9AFA-5B55AE4BA020}" destId="{97D9543B-0FFD-4916-8BEE-85C27BF880D1}" srcOrd="0" destOrd="0" presId="urn:microsoft.com/office/officeart/2011/layout/HexagonRadial"/>
    <dgm:cxn modelId="{A9CD7FD6-9BEF-4FC3-B05B-B2D538F400DF}" type="presParOf" srcId="{D21C2E43-D956-4AC8-A12C-2D4D12FB9707}" destId="{029CB80D-DECD-4F20-9594-281D0CF677FD}" srcOrd="8" destOrd="0" presId="urn:microsoft.com/office/officeart/2011/layout/HexagonRadial"/>
    <dgm:cxn modelId="{A033F17B-CF03-425E-A8FF-766C1C33583B}" type="presParOf" srcId="{D21C2E43-D956-4AC8-A12C-2D4D12FB9707}" destId="{6FF18F8B-0240-418B-8EA1-80A876B00E90}" srcOrd="9" destOrd="0" presId="urn:microsoft.com/office/officeart/2011/layout/HexagonRadial"/>
    <dgm:cxn modelId="{F906DBA9-FF5E-458A-BEA2-CB829640AC44}" type="presParOf" srcId="{6FF18F8B-0240-418B-8EA1-80A876B00E90}" destId="{91994D13-5852-4B63-BEF4-391132A87EE2}" srcOrd="0" destOrd="0" presId="urn:microsoft.com/office/officeart/2011/layout/HexagonRadial"/>
    <dgm:cxn modelId="{0A89DD99-9729-4091-B238-5B51A4D858B1}" type="presParOf" srcId="{D21C2E43-D956-4AC8-A12C-2D4D12FB9707}" destId="{982EB5E1-38BA-4D0A-8EF6-B71AD70F1CDB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A9E929-9C06-4834-88A6-4B345E149271}" type="doc">
      <dgm:prSet loTypeId="urn:microsoft.com/office/officeart/2009/3/layout/CircleRelationship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34C21-D7E4-46B3-AE12-AB454BD0428A}">
      <dgm:prSet phldrT="[Text]"/>
      <dgm:spPr/>
      <dgm:t>
        <a:bodyPr/>
        <a:lstStyle/>
        <a:p>
          <a:r>
            <a:rPr lang="en-US" dirty="0" smtClean="0"/>
            <a:t>  Strategies for Critically Evaluating Information</a:t>
          </a:r>
          <a:endParaRPr lang="en-US" dirty="0"/>
        </a:p>
      </dgm:t>
    </dgm:pt>
    <dgm:pt modelId="{8917ACDE-03EA-4620-B2CD-A326B20AE65C}" type="parTrans" cxnId="{8B17DA0D-0F34-4111-A770-D8B5A8BBCF5E}">
      <dgm:prSet/>
      <dgm:spPr/>
      <dgm:t>
        <a:bodyPr/>
        <a:lstStyle/>
        <a:p>
          <a:endParaRPr lang="en-US"/>
        </a:p>
      </dgm:t>
    </dgm:pt>
    <dgm:pt modelId="{9E1ABCB7-0655-425A-A269-1BF8503E745B}" type="sibTrans" cxnId="{8B17DA0D-0F34-4111-A770-D8B5A8BBCF5E}">
      <dgm:prSet/>
      <dgm:spPr/>
      <dgm:t>
        <a:bodyPr/>
        <a:lstStyle/>
        <a:p>
          <a:endParaRPr lang="en-US"/>
        </a:p>
      </dgm:t>
    </dgm:pt>
    <dgm:pt modelId="{C2C47FEE-7370-4B90-9A57-B8DDD8074EB9}">
      <dgm:prSet phldrT="[Text]"/>
      <dgm:spPr/>
      <dgm:t>
        <a:bodyPr/>
        <a:lstStyle/>
        <a:p>
          <a:r>
            <a:rPr lang="en-US" dirty="0" smtClean="0"/>
            <a:t>CRAAP</a:t>
          </a:r>
        </a:p>
        <a:p>
          <a:r>
            <a:rPr lang="en-US" dirty="0" smtClean="0"/>
            <a:t>Test </a:t>
          </a:r>
          <a:endParaRPr lang="en-US" dirty="0"/>
        </a:p>
      </dgm:t>
    </dgm:pt>
    <dgm:pt modelId="{AF2B73E9-40C9-4264-8B4E-B2814C323EA9}" type="parTrans" cxnId="{407AD7FC-32CF-47DD-A14C-54CD515F5DB5}">
      <dgm:prSet/>
      <dgm:spPr/>
      <dgm:t>
        <a:bodyPr/>
        <a:lstStyle/>
        <a:p>
          <a:endParaRPr lang="en-US"/>
        </a:p>
      </dgm:t>
    </dgm:pt>
    <dgm:pt modelId="{DAA6C312-80B0-4A99-A615-C5D8E9B10258}" type="sibTrans" cxnId="{407AD7FC-32CF-47DD-A14C-54CD515F5DB5}">
      <dgm:prSet/>
      <dgm:spPr/>
      <dgm:t>
        <a:bodyPr/>
        <a:lstStyle/>
        <a:p>
          <a:endParaRPr lang="en-US"/>
        </a:p>
      </dgm:t>
    </dgm:pt>
    <dgm:pt modelId="{366602F4-9620-4839-8F96-4ED090480BB8}">
      <dgm:prSet phldrT="[Text]"/>
      <dgm:spPr/>
      <dgm:t>
        <a:bodyPr/>
        <a:lstStyle/>
        <a:p>
          <a:r>
            <a:rPr lang="en-US" dirty="0" smtClean="0"/>
            <a:t>SMELL</a:t>
          </a:r>
          <a:endParaRPr lang="en-US" dirty="0"/>
        </a:p>
      </dgm:t>
    </dgm:pt>
    <dgm:pt modelId="{356CBFD0-5B11-47F9-B817-CEE842426B62}" type="parTrans" cxnId="{92B22DF7-91E8-4874-8C8C-F4D18B3EF929}">
      <dgm:prSet/>
      <dgm:spPr/>
      <dgm:t>
        <a:bodyPr/>
        <a:lstStyle/>
        <a:p>
          <a:endParaRPr lang="en-US"/>
        </a:p>
      </dgm:t>
    </dgm:pt>
    <dgm:pt modelId="{2F918BC6-86CB-46B0-AE41-EDD58308C84A}" type="sibTrans" cxnId="{92B22DF7-91E8-4874-8C8C-F4D18B3EF929}">
      <dgm:prSet/>
      <dgm:spPr/>
      <dgm:t>
        <a:bodyPr/>
        <a:lstStyle/>
        <a:p>
          <a:endParaRPr lang="en-US"/>
        </a:p>
      </dgm:t>
    </dgm:pt>
    <dgm:pt modelId="{9FC4BDC8-0F04-4E93-B4B6-0FA33B12E2C0}" type="pres">
      <dgm:prSet presAssocID="{F2A9E929-9C06-4834-88A6-4B345E149271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5B6AD76-25DC-4A02-9FE7-F18793D21568}" type="pres">
      <dgm:prSet presAssocID="{4A334C21-D7E4-46B3-AE12-AB454BD0428A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84D35C7F-6F83-4747-8AA6-A3798ECAED16}" type="pres">
      <dgm:prSet presAssocID="{4A334C21-D7E4-46B3-AE12-AB454BD0428A}" presName="Accent1" presStyleLbl="node1" presStyleIdx="0" presStyleCnt="13"/>
      <dgm:spPr/>
    </dgm:pt>
    <dgm:pt modelId="{C149C9A0-2945-408E-BAC2-CF3F49402889}" type="pres">
      <dgm:prSet presAssocID="{4A334C21-D7E4-46B3-AE12-AB454BD0428A}" presName="Accent2" presStyleLbl="node1" presStyleIdx="1" presStyleCnt="13"/>
      <dgm:spPr/>
    </dgm:pt>
    <dgm:pt modelId="{0D3027DC-E341-4F17-94A0-A2FCCD066D60}" type="pres">
      <dgm:prSet presAssocID="{4A334C21-D7E4-46B3-AE12-AB454BD0428A}" presName="Accent3" presStyleLbl="node1" presStyleIdx="2" presStyleCnt="13"/>
      <dgm:spPr/>
    </dgm:pt>
    <dgm:pt modelId="{8164D921-9737-49FC-9B9C-42BDFBC90EBE}" type="pres">
      <dgm:prSet presAssocID="{4A334C21-D7E4-46B3-AE12-AB454BD0428A}" presName="Accent4" presStyleLbl="node1" presStyleIdx="3" presStyleCnt="13"/>
      <dgm:spPr/>
    </dgm:pt>
    <dgm:pt modelId="{04BDDEB5-D66D-4AFD-B739-592DCDD19525}" type="pres">
      <dgm:prSet presAssocID="{4A334C21-D7E4-46B3-AE12-AB454BD0428A}" presName="Accent5" presStyleLbl="node1" presStyleIdx="4" presStyleCnt="13"/>
      <dgm:spPr/>
    </dgm:pt>
    <dgm:pt modelId="{903E5B44-1CC6-491F-84D4-F0536A4881B4}" type="pres">
      <dgm:prSet presAssocID="{4A334C21-D7E4-46B3-AE12-AB454BD0428A}" presName="Accent6" presStyleLbl="node1" presStyleIdx="5" presStyleCnt="13"/>
      <dgm:spPr/>
    </dgm:pt>
    <dgm:pt modelId="{411E20EE-9C56-459E-B811-2DE211A26B9E}" type="pres">
      <dgm:prSet presAssocID="{C2C47FEE-7370-4B90-9A57-B8DDD8074EB9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542733-FC0F-4DA5-9B9C-BD6D6464F1A0}" type="pres">
      <dgm:prSet presAssocID="{C2C47FEE-7370-4B90-9A57-B8DDD8074EB9}" presName="Accent7" presStyleCnt="0"/>
      <dgm:spPr/>
    </dgm:pt>
    <dgm:pt modelId="{3584F0DA-07B1-4E73-B129-D75E2CC5387F}" type="pres">
      <dgm:prSet presAssocID="{C2C47FEE-7370-4B90-9A57-B8DDD8074EB9}" presName="AccentHold1" presStyleLbl="node1" presStyleIdx="7" presStyleCnt="13"/>
      <dgm:spPr/>
    </dgm:pt>
    <dgm:pt modelId="{70B06B5D-A8E0-4095-9CFD-A9860C709D6E}" type="pres">
      <dgm:prSet presAssocID="{C2C47FEE-7370-4B90-9A57-B8DDD8074EB9}" presName="Accent8" presStyleCnt="0"/>
      <dgm:spPr/>
    </dgm:pt>
    <dgm:pt modelId="{629DC39A-2B87-4007-8A14-C989FF65C423}" type="pres">
      <dgm:prSet presAssocID="{C2C47FEE-7370-4B90-9A57-B8DDD8074EB9}" presName="AccentHold2" presStyleLbl="node1" presStyleIdx="8" presStyleCnt="13"/>
      <dgm:spPr/>
    </dgm:pt>
    <dgm:pt modelId="{FA39211D-D187-453D-BA81-402303F24B03}" type="pres">
      <dgm:prSet presAssocID="{366602F4-9620-4839-8F96-4ED090480BB8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A1E3C85-1124-447B-A9F1-0A972C2702A7}" type="pres">
      <dgm:prSet presAssocID="{366602F4-9620-4839-8F96-4ED090480BB8}" presName="Accent9" presStyleCnt="0"/>
      <dgm:spPr/>
    </dgm:pt>
    <dgm:pt modelId="{B7BF9150-0EAB-4B3E-97A1-9A0D027DA75C}" type="pres">
      <dgm:prSet presAssocID="{366602F4-9620-4839-8F96-4ED090480BB8}" presName="AccentHold1" presStyleLbl="node1" presStyleIdx="10" presStyleCnt="13"/>
      <dgm:spPr/>
    </dgm:pt>
    <dgm:pt modelId="{C9D2154F-4B09-4974-922E-05BC08543A14}" type="pres">
      <dgm:prSet presAssocID="{366602F4-9620-4839-8F96-4ED090480BB8}" presName="Accent10" presStyleCnt="0"/>
      <dgm:spPr/>
    </dgm:pt>
    <dgm:pt modelId="{3E04FDC8-3A11-42A2-A903-1A57219B4CBB}" type="pres">
      <dgm:prSet presAssocID="{366602F4-9620-4839-8F96-4ED090480BB8}" presName="AccentHold2" presStyleLbl="node1" presStyleIdx="11" presStyleCnt="13"/>
      <dgm:spPr/>
    </dgm:pt>
    <dgm:pt modelId="{5CA6F27F-DF91-4C5E-9742-933AA5459B74}" type="pres">
      <dgm:prSet presAssocID="{366602F4-9620-4839-8F96-4ED090480BB8}" presName="Accent11" presStyleCnt="0"/>
      <dgm:spPr/>
    </dgm:pt>
    <dgm:pt modelId="{9E78D4B8-D6EC-4584-A67E-66512556B23E}" type="pres">
      <dgm:prSet presAssocID="{366602F4-9620-4839-8F96-4ED090480BB8}" presName="AccentHold3" presStyleLbl="node1" presStyleIdx="12" presStyleCnt="13"/>
      <dgm:spPr/>
    </dgm:pt>
  </dgm:ptLst>
  <dgm:cxnLst>
    <dgm:cxn modelId="{92B22DF7-91E8-4874-8C8C-F4D18B3EF929}" srcId="{4A334C21-D7E4-46B3-AE12-AB454BD0428A}" destId="{366602F4-9620-4839-8F96-4ED090480BB8}" srcOrd="1" destOrd="0" parTransId="{356CBFD0-5B11-47F9-B817-CEE842426B62}" sibTransId="{2F918BC6-86CB-46B0-AE41-EDD58308C84A}"/>
    <dgm:cxn modelId="{273F21AD-0604-403F-A996-DD18ECCB5DE6}" type="presOf" srcId="{C2C47FEE-7370-4B90-9A57-B8DDD8074EB9}" destId="{411E20EE-9C56-459E-B811-2DE211A26B9E}" srcOrd="0" destOrd="0" presId="urn:microsoft.com/office/officeart/2009/3/layout/CircleRelationship"/>
    <dgm:cxn modelId="{407AD7FC-32CF-47DD-A14C-54CD515F5DB5}" srcId="{4A334C21-D7E4-46B3-AE12-AB454BD0428A}" destId="{C2C47FEE-7370-4B90-9A57-B8DDD8074EB9}" srcOrd="0" destOrd="0" parTransId="{AF2B73E9-40C9-4264-8B4E-B2814C323EA9}" sibTransId="{DAA6C312-80B0-4A99-A615-C5D8E9B10258}"/>
    <dgm:cxn modelId="{8B17DA0D-0F34-4111-A770-D8B5A8BBCF5E}" srcId="{F2A9E929-9C06-4834-88A6-4B345E149271}" destId="{4A334C21-D7E4-46B3-AE12-AB454BD0428A}" srcOrd="0" destOrd="0" parTransId="{8917ACDE-03EA-4620-B2CD-A326B20AE65C}" sibTransId="{9E1ABCB7-0655-425A-A269-1BF8503E745B}"/>
    <dgm:cxn modelId="{3BBACAF8-E8B8-46F0-A62C-B61FEA684B5F}" type="presOf" srcId="{4A334C21-D7E4-46B3-AE12-AB454BD0428A}" destId="{65B6AD76-25DC-4A02-9FE7-F18793D21568}" srcOrd="0" destOrd="0" presId="urn:microsoft.com/office/officeart/2009/3/layout/CircleRelationship"/>
    <dgm:cxn modelId="{65BF4804-85F0-48F0-B892-9911FDB2CFA3}" type="presOf" srcId="{F2A9E929-9C06-4834-88A6-4B345E149271}" destId="{9FC4BDC8-0F04-4E93-B4B6-0FA33B12E2C0}" srcOrd="0" destOrd="0" presId="urn:microsoft.com/office/officeart/2009/3/layout/CircleRelationship"/>
    <dgm:cxn modelId="{D42D580A-47C9-42E7-9D94-442731B00B1D}" type="presOf" srcId="{366602F4-9620-4839-8F96-4ED090480BB8}" destId="{FA39211D-D187-453D-BA81-402303F24B03}" srcOrd="0" destOrd="0" presId="urn:microsoft.com/office/officeart/2009/3/layout/CircleRelationship"/>
    <dgm:cxn modelId="{20A1DD00-741B-47FD-8284-37656619271A}" type="presParOf" srcId="{9FC4BDC8-0F04-4E93-B4B6-0FA33B12E2C0}" destId="{65B6AD76-25DC-4A02-9FE7-F18793D21568}" srcOrd="0" destOrd="0" presId="urn:microsoft.com/office/officeart/2009/3/layout/CircleRelationship"/>
    <dgm:cxn modelId="{21CB0AA3-862F-4858-A336-B1781037E536}" type="presParOf" srcId="{9FC4BDC8-0F04-4E93-B4B6-0FA33B12E2C0}" destId="{84D35C7F-6F83-4747-8AA6-A3798ECAED16}" srcOrd="1" destOrd="0" presId="urn:microsoft.com/office/officeart/2009/3/layout/CircleRelationship"/>
    <dgm:cxn modelId="{EBE360AC-93DD-4328-B495-D84B4BE543B7}" type="presParOf" srcId="{9FC4BDC8-0F04-4E93-B4B6-0FA33B12E2C0}" destId="{C149C9A0-2945-408E-BAC2-CF3F49402889}" srcOrd="2" destOrd="0" presId="urn:microsoft.com/office/officeart/2009/3/layout/CircleRelationship"/>
    <dgm:cxn modelId="{AC7F2BE3-202D-4575-A504-79C1D99F9B7A}" type="presParOf" srcId="{9FC4BDC8-0F04-4E93-B4B6-0FA33B12E2C0}" destId="{0D3027DC-E341-4F17-94A0-A2FCCD066D60}" srcOrd="3" destOrd="0" presId="urn:microsoft.com/office/officeart/2009/3/layout/CircleRelationship"/>
    <dgm:cxn modelId="{01FAA3DD-CA5C-4C53-A43F-2F31D4A7DBD8}" type="presParOf" srcId="{9FC4BDC8-0F04-4E93-B4B6-0FA33B12E2C0}" destId="{8164D921-9737-49FC-9B9C-42BDFBC90EBE}" srcOrd="4" destOrd="0" presId="urn:microsoft.com/office/officeart/2009/3/layout/CircleRelationship"/>
    <dgm:cxn modelId="{CFBEA486-0F78-476C-AB7A-1A97522CA565}" type="presParOf" srcId="{9FC4BDC8-0F04-4E93-B4B6-0FA33B12E2C0}" destId="{04BDDEB5-D66D-4AFD-B739-592DCDD19525}" srcOrd="5" destOrd="0" presId="urn:microsoft.com/office/officeart/2009/3/layout/CircleRelationship"/>
    <dgm:cxn modelId="{0941A38A-37F3-4FE5-8BAF-C998B302BE22}" type="presParOf" srcId="{9FC4BDC8-0F04-4E93-B4B6-0FA33B12E2C0}" destId="{903E5B44-1CC6-491F-84D4-F0536A4881B4}" srcOrd="6" destOrd="0" presId="urn:microsoft.com/office/officeart/2009/3/layout/CircleRelationship"/>
    <dgm:cxn modelId="{32365519-7811-4597-B45E-D839675B2E4F}" type="presParOf" srcId="{9FC4BDC8-0F04-4E93-B4B6-0FA33B12E2C0}" destId="{411E20EE-9C56-459E-B811-2DE211A26B9E}" srcOrd="7" destOrd="0" presId="urn:microsoft.com/office/officeart/2009/3/layout/CircleRelationship"/>
    <dgm:cxn modelId="{6F6DC2DC-D89F-462E-B90E-52100B512E1A}" type="presParOf" srcId="{9FC4BDC8-0F04-4E93-B4B6-0FA33B12E2C0}" destId="{70542733-FC0F-4DA5-9B9C-BD6D6464F1A0}" srcOrd="8" destOrd="0" presId="urn:microsoft.com/office/officeart/2009/3/layout/CircleRelationship"/>
    <dgm:cxn modelId="{47D637BD-390B-4491-936B-F40C25968354}" type="presParOf" srcId="{70542733-FC0F-4DA5-9B9C-BD6D6464F1A0}" destId="{3584F0DA-07B1-4E73-B129-D75E2CC5387F}" srcOrd="0" destOrd="0" presId="urn:microsoft.com/office/officeart/2009/3/layout/CircleRelationship"/>
    <dgm:cxn modelId="{38C06A4C-AED7-4372-86DF-EDDB7F0F842B}" type="presParOf" srcId="{9FC4BDC8-0F04-4E93-B4B6-0FA33B12E2C0}" destId="{70B06B5D-A8E0-4095-9CFD-A9860C709D6E}" srcOrd="9" destOrd="0" presId="urn:microsoft.com/office/officeart/2009/3/layout/CircleRelationship"/>
    <dgm:cxn modelId="{180ADB79-0F4F-4BBA-99BE-9DF5DCC7568E}" type="presParOf" srcId="{70B06B5D-A8E0-4095-9CFD-A9860C709D6E}" destId="{629DC39A-2B87-4007-8A14-C989FF65C423}" srcOrd="0" destOrd="0" presId="urn:microsoft.com/office/officeart/2009/3/layout/CircleRelationship"/>
    <dgm:cxn modelId="{5EF8CFCE-453D-4AD2-8080-FC073ECA1E4A}" type="presParOf" srcId="{9FC4BDC8-0F04-4E93-B4B6-0FA33B12E2C0}" destId="{FA39211D-D187-453D-BA81-402303F24B03}" srcOrd="10" destOrd="0" presId="urn:microsoft.com/office/officeart/2009/3/layout/CircleRelationship"/>
    <dgm:cxn modelId="{964B527D-8A2D-45CB-8040-B8584E5D36CF}" type="presParOf" srcId="{9FC4BDC8-0F04-4E93-B4B6-0FA33B12E2C0}" destId="{8A1E3C85-1124-447B-A9F1-0A972C2702A7}" srcOrd="11" destOrd="0" presId="urn:microsoft.com/office/officeart/2009/3/layout/CircleRelationship"/>
    <dgm:cxn modelId="{3A733D0A-2A3A-4247-9754-EC35F674AA29}" type="presParOf" srcId="{8A1E3C85-1124-447B-A9F1-0A972C2702A7}" destId="{B7BF9150-0EAB-4B3E-97A1-9A0D027DA75C}" srcOrd="0" destOrd="0" presId="urn:microsoft.com/office/officeart/2009/3/layout/CircleRelationship"/>
    <dgm:cxn modelId="{918F3F2B-5E59-4211-8BFC-B6023BB1DCCD}" type="presParOf" srcId="{9FC4BDC8-0F04-4E93-B4B6-0FA33B12E2C0}" destId="{C9D2154F-4B09-4974-922E-05BC08543A14}" srcOrd="12" destOrd="0" presId="urn:microsoft.com/office/officeart/2009/3/layout/CircleRelationship"/>
    <dgm:cxn modelId="{4D9F7D3C-F230-479B-9720-1A2F7B7A0765}" type="presParOf" srcId="{C9D2154F-4B09-4974-922E-05BC08543A14}" destId="{3E04FDC8-3A11-42A2-A903-1A57219B4CBB}" srcOrd="0" destOrd="0" presId="urn:microsoft.com/office/officeart/2009/3/layout/CircleRelationship"/>
    <dgm:cxn modelId="{36DD5316-D9EE-4AE9-BE93-22C9758F9CA7}" type="presParOf" srcId="{9FC4BDC8-0F04-4E93-B4B6-0FA33B12E2C0}" destId="{5CA6F27F-DF91-4C5E-9742-933AA5459B74}" srcOrd="13" destOrd="0" presId="urn:microsoft.com/office/officeart/2009/3/layout/CircleRelationship"/>
    <dgm:cxn modelId="{CA0DBB84-2EF1-4B14-855F-6B610D0418C5}" type="presParOf" srcId="{5CA6F27F-DF91-4C5E-9742-933AA5459B74}" destId="{9E78D4B8-D6EC-4584-A67E-66512556B23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5B8CD-E392-4ECE-82BC-54FBD5949751}" type="doc">
      <dgm:prSet loTypeId="urn:microsoft.com/office/officeart/2011/layout/HexagonRadial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2EA3B0-ED72-4AE7-888C-B1C9E4D06A7E}">
      <dgm:prSet phldrT="[Text]"/>
      <dgm:spPr/>
      <dgm:t>
        <a:bodyPr/>
        <a:lstStyle/>
        <a:p>
          <a:r>
            <a:rPr lang="en-US" dirty="0" smtClean="0"/>
            <a:t>CRAAP TEST</a:t>
          </a:r>
          <a:endParaRPr lang="en-US" dirty="0"/>
        </a:p>
      </dgm:t>
    </dgm:pt>
    <dgm:pt modelId="{0C874EF3-2AFE-44B5-8EA6-BC5D8BE8987C}" type="parTrans" cxnId="{CACB0205-DED6-48AC-A549-1E509265BC87}">
      <dgm:prSet/>
      <dgm:spPr/>
      <dgm:t>
        <a:bodyPr/>
        <a:lstStyle/>
        <a:p>
          <a:endParaRPr lang="en-US"/>
        </a:p>
      </dgm:t>
    </dgm:pt>
    <dgm:pt modelId="{A44A01B2-328B-4E86-9C9C-10F0050FDBD0}" type="sibTrans" cxnId="{CACB0205-DED6-48AC-A549-1E509265BC87}">
      <dgm:prSet/>
      <dgm:spPr/>
      <dgm:t>
        <a:bodyPr/>
        <a:lstStyle/>
        <a:p>
          <a:endParaRPr lang="en-US"/>
        </a:p>
      </dgm:t>
    </dgm:pt>
    <dgm:pt modelId="{8AF93A3A-086E-41C9-A969-D5A5D8EDC5AB}">
      <dgm:prSet phldrT="[Text]"/>
      <dgm:spPr/>
      <dgm:t>
        <a:bodyPr/>
        <a:lstStyle/>
        <a:p>
          <a:r>
            <a:rPr lang="en-US" dirty="0" smtClean="0"/>
            <a:t>Currency</a:t>
          </a:r>
          <a:endParaRPr lang="en-US" dirty="0"/>
        </a:p>
      </dgm:t>
    </dgm:pt>
    <dgm:pt modelId="{1ED0AB85-9B67-4DFD-B822-BFC92E62740F}" type="parTrans" cxnId="{D147FC04-FC73-46B8-83AD-460A2FE27DCE}">
      <dgm:prSet/>
      <dgm:spPr/>
      <dgm:t>
        <a:bodyPr/>
        <a:lstStyle/>
        <a:p>
          <a:endParaRPr lang="en-US"/>
        </a:p>
      </dgm:t>
    </dgm:pt>
    <dgm:pt modelId="{D470C60F-A678-4A8E-9357-7D947A6DEC1C}" type="sibTrans" cxnId="{D147FC04-FC73-46B8-83AD-460A2FE27DCE}">
      <dgm:prSet/>
      <dgm:spPr/>
      <dgm:t>
        <a:bodyPr/>
        <a:lstStyle/>
        <a:p>
          <a:endParaRPr lang="en-US"/>
        </a:p>
      </dgm:t>
    </dgm:pt>
    <dgm:pt modelId="{FBCC628A-092A-4BF8-A7D1-EC85C28C2935}">
      <dgm:prSet phldrT="[Text]"/>
      <dgm:spPr/>
      <dgm:t>
        <a:bodyPr/>
        <a:lstStyle/>
        <a:p>
          <a:r>
            <a:rPr lang="en-US" dirty="0" smtClean="0"/>
            <a:t>Relevance</a:t>
          </a:r>
          <a:endParaRPr lang="en-US" dirty="0"/>
        </a:p>
      </dgm:t>
    </dgm:pt>
    <dgm:pt modelId="{E7AEA869-6191-465D-B915-BE296E1DE64A}" type="parTrans" cxnId="{4BD639C2-1D2B-42D1-A07D-37FB41FC11E1}">
      <dgm:prSet/>
      <dgm:spPr/>
      <dgm:t>
        <a:bodyPr/>
        <a:lstStyle/>
        <a:p>
          <a:endParaRPr lang="en-US"/>
        </a:p>
      </dgm:t>
    </dgm:pt>
    <dgm:pt modelId="{D91DCBC5-CDB6-43A3-B57C-DD45DED27257}" type="sibTrans" cxnId="{4BD639C2-1D2B-42D1-A07D-37FB41FC11E1}">
      <dgm:prSet/>
      <dgm:spPr/>
      <dgm:t>
        <a:bodyPr/>
        <a:lstStyle/>
        <a:p>
          <a:endParaRPr lang="en-US"/>
        </a:p>
      </dgm:t>
    </dgm:pt>
    <dgm:pt modelId="{DB465DB2-0DEF-4D81-A949-569674DFA98C}">
      <dgm:prSet phldrT="[Text]"/>
      <dgm:spPr/>
      <dgm:t>
        <a:bodyPr/>
        <a:lstStyle/>
        <a:p>
          <a:r>
            <a:rPr lang="en-US" dirty="0" smtClean="0"/>
            <a:t>Authority</a:t>
          </a:r>
          <a:endParaRPr lang="en-US" dirty="0"/>
        </a:p>
      </dgm:t>
    </dgm:pt>
    <dgm:pt modelId="{DF97F03B-5EC9-40E4-A089-D7F9D11BD08D}" type="parTrans" cxnId="{9EB8E5B0-9E46-418A-9B22-D25C4ACD57AC}">
      <dgm:prSet/>
      <dgm:spPr/>
      <dgm:t>
        <a:bodyPr/>
        <a:lstStyle/>
        <a:p>
          <a:endParaRPr lang="en-US"/>
        </a:p>
      </dgm:t>
    </dgm:pt>
    <dgm:pt modelId="{CAE294C1-7A2A-4B67-9A12-6CF8009D88CB}" type="sibTrans" cxnId="{9EB8E5B0-9E46-418A-9B22-D25C4ACD57AC}">
      <dgm:prSet/>
      <dgm:spPr/>
      <dgm:t>
        <a:bodyPr/>
        <a:lstStyle/>
        <a:p>
          <a:endParaRPr lang="en-US"/>
        </a:p>
      </dgm:t>
    </dgm:pt>
    <dgm:pt modelId="{26AE3112-36CF-4843-AA9B-486F6D5848E1}">
      <dgm:prSet phldrT="[Text]"/>
      <dgm:spPr/>
      <dgm:t>
        <a:bodyPr/>
        <a:lstStyle/>
        <a:p>
          <a:r>
            <a:rPr lang="en-US" dirty="0" smtClean="0"/>
            <a:t>Accuracy</a:t>
          </a:r>
          <a:endParaRPr lang="en-US" dirty="0"/>
        </a:p>
      </dgm:t>
    </dgm:pt>
    <dgm:pt modelId="{95F67E0A-9E59-4A67-8650-BF5E1F709543}" type="parTrans" cxnId="{546987C5-E83B-4066-9D53-A1CD5A7165B8}">
      <dgm:prSet/>
      <dgm:spPr/>
      <dgm:t>
        <a:bodyPr/>
        <a:lstStyle/>
        <a:p>
          <a:endParaRPr lang="en-US"/>
        </a:p>
      </dgm:t>
    </dgm:pt>
    <dgm:pt modelId="{9C03BCF7-D01C-4839-96D5-B673BF5DB0A1}" type="sibTrans" cxnId="{546987C5-E83B-4066-9D53-A1CD5A7165B8}">
      <dgm:prSet/>
      <dgm:spPr/>
      <dgm:t>
        <a:bodyPr/>
        <a:lstStyle/>
        <a:p>
          <a:endParaRPr lang="en-US"/>
        </a:p>
      </dgm:t>
    </dgm:pt>
    <dgm:pt modelId="{B49D0888-EB5C-4116-882D-4C5789D10373}">
      <dgm:prSet phldrT="[Text]"/>
      <dgm:spPr/>
      <dgm:t>
        <a:bodyPr/>
        <a:lstStyle/>
        <a:p>
          <a:endParaRPr lang="en-US" dirty="0"/>
        </a:p>
      </dgm:t>
    </dgm:pt>
    <dgm:pt modelId="{E9C093CB-6F71-459C-93BD-DFFB8FEDF780}" type="parTrans" cxnId="{2AC5705D-07CF-4D9D-A7E0-ED85EAB3192C}">
      <dgm:prSet/>
      <dgm:spPr/>
      <dgm:t>
        <a:bodyPr/>
        <a:lstStyle/>
        <a:p>
          <a:endParaRPr lang="en-US"/>
        </a:p>
      </dgm:t>
    </dgm:pt>
    <dgm:pt modelId="{B5187BBE-5CE7-4ACC-9269-DB6CB2E1404B}" type="sibTrans" cxnId="{2AC5705D-07CF-4D9D-A7E0-ED85EAB3192C}">
      <dgm:prSet/>
      <dgm:spPr/>
      <dgm:t>
        <a:bodyPr/>
        <a:lstStyle/>
        <a:p>
          <a:endParaRPr lang="en-US"/>
        </a:p>
      </dgm:t>
    </dgm:pt>
    <dgm:pt modelId="{33AFA1D2-1F15-4932-A064-BF6232E10FE6}">
      <dgm:prSet phldrT="[Text]"/>
      <dgm:spPr/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B9F48475-EB69-42A3-B026-AF3CD5711936}" type="sibTrans" cxnId="{089E4413-EE33-46E8-B14E-1BDD03FE7500}">
      <dgm:prSet/>
      <dgm:spPr/>
      <dgm:t>
        <a:bodyPr/>
        <a:lstStyle/>
        <a:p>
          <a:endParaRPr lang="en-US"/>
        </a:p>
      </dgm:t>
    </dgm:pt>
    <dgm:pt modelId="{959DBAC7-5E5F-4AA3-8711-B2DA4648D65B}" type="parTrans" cxnId="{089E4413-EE33-46E8-B14E-1BDD03FE7500}">
      <dgm:prSet/>
      <dgm:spPr/>
      <dgm:t>
        <a:bodyPr/>
        <a:lstStyle/>
        <a:p>
          <a:endParaRPr lang="en-US"/>
        </a:p>
      </dgm:t>
    </dgm:pt>
    <dgm:pt modelId="{D2AD859F-E99D-43CC-A3E0-4A2309CC9098}" type="pres">
      <dgm:prSet presAssocID="{4FC5B8CD-E392-4ECE-82BC-54FBD59497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E98ABB7-FE1C-4A6C-83F7-F87D22A91E55}" type="pres">
      <dgm:prSet presAssocID="{4A2EA3B0-ED72-4AE7-888C-B1C9E4D06A7E}" presName="Parent" presStyleLbl="node0" presStyleIdx="0" presStyleCnt="1" custLinFactNeighborX="-2438" custLinFactNeighborY="-280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617BD59D-C976-429F-B9FF-194EB5A3769D}" type="pres">
      <dgm:prSet presAssocID="{8AF93A3A-086E-41C9-A969-D5A5D8EDC5AB}" presName="Accent1" presStyleCnt="0"/>
      <dgm:spPr/>
    </dgm:pt>
    <dgm:pt modelId="{21F5A646-625D-48A7-A34E-5BD65B5217E2}" type="pres">
      <dgm:prSet presAssocID="{8AF93A3A-086E-41C9-A969-D5A5D8EDC5AB}" presName="Accent" presStyleLbl="bgShp" presStyleIdx="0" presStyleCnt="6"/>
      <dgm:spPr/>
    </dgm:pt>
    <dgm:pt modelId="{03C971F4-7269-4371-B852-0CA0A403A93E}" type="pres">
      <dgm:prSet presAssocID="{8AF93A3A-086E-41C9-A969-D5A5D8EDC5A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BAB29-C6BC-48D2-96FD-B3F4A636F871}" type="pres">
      <dgm:prSet presAssocID="{FBCC628A-092A-4BF8-A7D1-EC85C28C2935}" presName="Accent2" presStyleCnt="0"/>
      <dgm:spPr/>
    </dgm:pt>
    <dgm:pt modelId="{43C523B6-8022-48CC-B7D3-BCBBBC7801C6}" type="pres">
      <dgm:prSet presAssocID="{FBCC628A-092A-4BF8-A7D1-EC85C28C2935}" presName="Accent" presStyleLbl="bgShp" presStyleIdx="1" presStyleCnt="6"/>
      <dgm:spPr/>
    </dgm:pt>
    <dgm:pt modelId="{99871CD4-8EAB-4FE7-9240-B43A09DF46A1}" type="pres">
      <dgm:prSet presAssocID="{FBCC628A-092A-4BF8-A7D1-EC85C28C293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96DC2-FAA2-427A-96B5-52AE758DB6E1}" type="pres">
      <dgm:prSet presAssocID="{DB465DB2-0DEF-4D81-A949-569674DFA98C}" presName="Accent3" presStyleCnt="0"/>
      <dgm:spPr/>
    </dgm:pt>
    <dgm:pt modelId="{70080BC0-0DE8-4CDD-A376-29B73C4A0D5D}" type="pres">
      <dgm:prSet presAssocID="{DB465DB2-0DEF-4D81-A949-569674DFA98C}" presName="Accent" presStyleLbl="bgShp" presStyleIdx="2" presStyleCnt="6"/>
      <dgm:spPr/>
    </dgm:pt>
    <dgm:pt modelId="{FEA8BA75-C594-4CA9-A8B6-63DA331103FC}" type="pres">
      <dgm:prSet presAssocID="{DB465DB2-0DEF-4D81-A949-569674DFA98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912CD-A066-4976-85F3-0D18DF24484C}" type="pres">
      <dgm:prSet presAssocID="{26AE3112-36CF-4843-AA9B-486F6D5848E1}" presName="Accent4" presStyleCnt="0"/>
      <dgm:spPr/>
    </dgm:pt>
    <dgm:pt modelId="{2F7ACFBB-9DD3-402C-BDE4-01E5FC36D45B}" type="pres">
      <dgm:prSet presAssocID="{26AE3112-36CF-4843-AA9B-486F6D5848E1}" presName="Accent" presStyleLbl="bgShp" presStyleIdx="3" presStyleCnt="6"/>
      <dgm:spPr/>
    </dgm:pt>
    <dgm:pt modelId="{107BEE5B-0A72-4DAC-91EE-8548F9BD6A69}" type="pres">
      <dgm:prSet presAssocID="{26AE3112-36CF-4843-AA9B-486F6D5848E1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33A0A-8823-4336-A07E-8BB19BB60EE1}" type="pres">
      <dgm:prSet presAssocID="{33AFA1D2-1F15-4932-A064-BF6232E10FE6}" presName="Accent5" presStyleCnt="0"/>
      <dgm:spPr/>
    </dgm:pt>
    <dgm:pt modelId="{979775CE-35CB-44FF-ABB5-50DFDB1EB8A5}" type="pres">
      <dgm:prSet presAssocID="{33AFA1D2-1F15-4932-A064-BF6232E10FE6}" presName="Accent" presStyleLbl="bgShp" presStyleIdx="4" presStyleCnt="6"/>
      <dgm:spPr/>
    </dgm:pt>
    <dgm:pt modelId="{B1047108-1612-4CCE-80ED-0FA0167C31AD}" type="pres">
      <dgm:prSet presAssocID="{33AFA1D2-1F15-4932-A064-BF6232E10FE6}" presName="Child5" presStyleLbl="node1" presStyleIdx="4" presStyleCnt="6" custLinFactNeighborX="913" custLinFactNeighborY="-47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35145-0F67-4FCA-A130-300BCD81D735}" type="pres">
      <dgm:prSet presAssocID="{B49D0888-EB5C-4116-882D-4C5789D10373}" presName="Accent6" presStyleCnt="0"/>
      <dgm:spPr/>
    </dgm:pt>
    <dgm:pt modelId="{452A4F10-7990-4B0A-B81F-87C6DE38860A}" type="pres">
      <dgm:prSet presAssocID="{B49D0888-EB5C-4116-882D-4C5789D10373}" presName="Accent" presStyleLbl="bgShp" presStyleIdx="5" presStyleCnt="6"/>
      <dgm:spPr/>
    </dgm:pt>
    <dgm:pt modelId="{AB1B99E3-3426-4216-AF93-AC5E68FAE11F}" type="pres">
      <dgm:prSet presAssocID="{B49D0888-EB5C-4116-882D-4C5789D10373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0CA892-31D6-4F9C-A70C-0F13BCEDF7A5}" type="presOf" srcId="{4FC5B8CD-E392-4ECE-82BC-54FBD5949751}" destId="{D2AD859F-E99D-43CC-A3E0-4A2309CC9098}" srcOrd="0" destOrd="0" presId="urn:microsoft.com/office/officeart/2011/layout/HexagonRadial"/>
    <dgm:cxn modelId="{D147FC04-FC73-46B8-83AD-460A2FE27DCE}" srcId="{4A2EA3B0-ED72-4AE7-888C-B1C9E4D06A7E}" destId="{8AF93A3A-086E-41C9-A969-D5A5D8EDC5AB}" srcOrd="0" destOrd="0" parTransId="{1ED0AB85-9B67-4DFD-B822-BFC92E62740F}" sibTransId="{D470C60F-A678-4A8E-9357-7D947A6DEC1C}"/>
    <dgm:cxn modelId="{1C756E6D-2B82-4C65-9AF2-55B8246B98C1}" type="presOf" srcId="{26AE3112-36CF-4843-AA9B-486F6D5848E1}" destId="{107BEE5B-0A72-4DAC-91EE-8548F9BD6A69}" srcOrd="0" destOrd="0" presId="urn:microsoft.com/office/officeart/2011/layout/HexagonRadial"/>
    <dgm:cxn modelId="{504B5E5F-20EF-4535-88F5-06C2A4E1B741}" type="presOf" srcId="{4A2EA3B0-ED72-4AE7-888C-B1C9E4D06A7E}" destId="{DE98ABB7-FE1C-4A6C-83F7-F87D22A91E55}" srcOrd="0" destOrd="0" presId="urn:microsoft.com/office/officeart/2011/layout/HexagonRadial"/>
    <dgm:cxn modelId="{2AC5705D-07CF-4D9D-A7E0-ED85EAB3192C}" srcId="{4A2EA3B0-ED72-4AE7-888C-B1C9E4D06A7E}" destId="{B49D0888-EB5C-4116-882D-4C5789D10373}" srcOrd="5" destOrd="0" parTransId="{E9C093CB-6F71-459C-93BD-DFFB8FEDF780}" sibTransId="{B5187BBE-5CE7-4ACC-9269-DB6CB2E1404B}"/>
    <dgm:cxn modelId="{089E4413-EE33-46E8-B14E-1BDD03FE7500}" srcId="{4A2EA3B0-ED72-4AE7-888C-B1C9E4D06A7E}" destId="{33AFA1D2-1F15-4932-A064-BF6232E10FE6}" srcOrd="4" destOrd="0" parTransId="{959DBAC7-5E5F-4AA3-8711-B2DA4648D65B}" sibTransId="{B9F48475-EB69-42A3-B026-AF3CD5711936}"/>
    <dgm:cxn modelId="{9EB8E5B0-9E46-418A-9B22-D25C4ACD57AC}" srcId="{4A2EA3B0-ED72-4AE7-888C-B1C9E4D06A7E}" destId="{DB465DB2-0DEF-4D81-A949-569674DFA98C}" srcOrd="2" destOrd="0" parTransId="{DF97F03B-5EC9-40E4-A089-D7F9D11BD08D}" sibTransId="{CAE294C1-7A2A-4B67-9A12-6CF8009D88CB}"/>
    <dgm:cxn modelId="{4BD639C2-1D2B-42D1-A07D-37FB41FC11E1}" srcId="{4A2EA3B0-ED72-4AE7-888C-B1C9E4D06A7E}" destId="{FBCC628A-092A-4BF8-A7D1-EC85C28C2935}" srcOrd="1" destOrd="0" parTransId="{E7AEA869-6191-465D-B915-BE296E1DE64A}" sibTransId="{D91DCBC5-CDB6-43A3-B57C-DD45DED27257}"/>
    <dgm:cxn modelId="{7B715A62-53E6-45D1-8B68-B9DF58B11B30}" type="presOf" srcId="{33AFA1D2-1F15-4932-A064-BF6232E10FE6}" destId="{B1047108-1612-4CCE-80ED-0FA0167C31AD}" srcOrd="0" destOrd="0" presId="urn:microsoft.com/office/officeart/2011/layout/HexagonRadial"/>
    <dgm:cxn modelId="{DF1B5744-2FCC-4B29-BB42-D9D7F6A918DD}" type="presOf" srcId="{B49D0888-EB5C-4116-882D-4C5789D10373}" destId="{AB1B99E3-3426-4216-AF93-AC5E68FAE11F}" srcOrd="0" destOrd="0" presId="urn:microsoft.com/office/officeart/2011/layout/HexagonRadial"/>
    <dgm:cxn modelId="{55A288A9-F990-4E1C-8428-AC81CBF46846}" type="presOf" srcId="{8AF93A3A-086E-41C9-A969-D5A5D8EDC5AB}" destId="{03C971F4-7269-4371-B852-0CA0A403A93E}" srcOrd="0" destOrd="0" presId="urn:microsoft.com/office/officeart/2011/layout/HexagonRadial"/>
    <dgm:cxn modelId="{CACB0205-DED6-48AC-A549-1E509265BC87}" srcId="{4FC5B8CD-E392-4ECE-82BC-54FBD5949751}" destId="{4A2EA3B0-ED72-4AE7-888C-B1C9E4D06A7E}" srcOrd="0" destOrd="0" parTransId="{0C874EF3-2AFE-44B5-8EA6-BC5D8BE8987C}" sibTransId="{A44A01B2-328B-4E86-9C9C-10F0050FDBD0}"/>
    <dgm:cxn modelId="{F1296C06-DAB1-4ED1-B657-E9E01B7E22CB}" type="presOf" srcId="{DB465DB2-0DEF-4D81-A949-569674DFA98C}" destId="{FEA8BA75-C594-4CA9-A8B6-63DA331103FC}" srcOrd="0" destOrd="0" presId="urn:microsoft.com/office/officeart/2011/layout/HexagonRadial"/>
    <dgm:cxn modelId="{06A7CF75-535C-49DE-8B22-EFF5B0800CC2}" type="presOf" srcId="{FBCC628A-092A-4BF8-A7D1-EC85C28C2935}" destId="{99871CD4-8EAB-4FE7-9240-B43A09DF46A1}" srcOrd="0" destOrd="0" presId="urn:microsoft.com/office/officeart/2011/layout/HexagonRadial"/>
    <dgm:cxn modelId="{546987C5-E83B-4066-9D53-A1CD5A7165B8}" srcId="{4A2EA3B0-ED72-4AE7-888C-B1C9E4D06A7E}" destId="{26AE3112-36CF-4843-AA9B-486F6D5848E1}" srcOrd="3" destOrd="0" parTransId="{95F67E0A-9E59-4A67-8650-BF5E1F709543}" sibTransId="{9C03BCF7-D01C-4839-96D5-B673BF5DB0A1}"/>
    <dgm:cxn modelId="{B5C877A9-2291-47D1-BDCC-64CE0D6F6523}" type="presParOf" srcId="{D2AD859F-E99D-43CC-A3E0-4A2309CC9098}" destId="{DE98ABB7-FE1C-4A6C-83F7-F87D22A91E55}" srcOrd="0" destOrd="0" presId="urn:microsoft.com/office/officeart/2011/layout/HexagonRadial"/>
    <dgm:cxn modelId="{87A932F5-6262-4D55-A637-AD23F9FD4B57}" type="presParOf" srcId="{D2AD859F-E99D-43CC-A3E0-4A2309CC9098}" destId="{617BD59D-C976-429F-B9FF-194EB5A3769D}" srcOrd="1" destOrd="0" presId="urn:microsoft.com/office/officeart/2011/layout/HexagonRadial"/>
    <dgm:cxn modelId="{552061B8-3503-431E-9A9C-CD0A7C4A768E}" type="presParOf" srcId="{617BD59D-C976-429F-B9FF-194EB5A3769D}" destId="{21F5A646-625D-48A7-A34E-5BD65B5217E2}" srcOrd="0" destOrd="0" presId="urn:microsoft.com/office/officeart/2011/layout/HexagonRadial"/>
    <dgm:cxn modelId="{E96626E2-5005-4099-B8EA-288AC6363C92}" type="presParOf" srcId="{D2AD859F-E99D-43CC-A3E0-4A2309CC9098}" destId="{03C971F4-7269-4371-B852-0CA0A403A93E}" srcOrd="2" destOrd="0" presId="urn:microsoft.com/office/officeart/2011/layout/HexagonRadial"/>
    <dgm:cxn modelId="{100488DD-C3F5-4E86-AE04-7FF8D49E9BF1}" type="presParOf" srcId="{D2AD859F-E99D-43CC-A3E0-4A2309CC9098}" destId="{68DBAB29-C6BC-48D2-96FD-B3F4A636F871}" srcOrd="3" destOrd="0" presId="urn:microsoft.com/office/officeart/2011/layout/HexagonRadial"/>
    <dgm:cxn modelId="{6E89E5E6-4FA4-40B6-98CF-4616C2A9923B}" type="presParOf" srcId="{68DBAB29-C6BC-48D2-96FD-B3F4A636F871}" destId="{43C523B6-8022-48CC-B7D3-BCBBBC7801C6}" srcOrd="0" destOrd="0" presId="urn:microsoft.com/office/officeart/2011/layout/HexagonRadial"/>
    <dgm:cxn modelId="{4BC9E3DD-8956-4640-9A50-9AA47042BB91}" type="presParOf" srcId="{D2AD859F-E99D-43CC-A3E0-4A2309CC9098}" destId="{99871CD4-8EAB-4FE7-9240-B43A09DF46A1}" srcOrd="4" destOrd="0" presId="urn:microsoft.com/office/officeart/2011/layout/HexagonRadial"/>
    <dgm:cxn modelId="{0DCCAC95-9D4B-446D-852F-9BA8FA68E64F}" type="presParOf" srcId="{D2AD859F-E99D-43CC-A3E0-4A2309CC9098}" destId="{B5D96DC2-FAA2-427A-96B5-52AE758DB6E1}" srcOrd="5" destOrd="0" presId="urn:microsoft.com/office/officeart/2011/layout/HexagonRadial"/>
    <dgm:cxn modelId="{C5BB1840-7E90-46C3-AE59-A5418AB2CA25}" type="presParOf" srcId="{B5D96DC2-FAA2-427A-96B5-52AE758DB6E1}" destId="{70080BC0-0DE8-4CDD-A376-29B73C4A0D5D}" srcOrd="0" destOrd="0" presId="urn:microsoft.com/office/officeart/2011/layout/HexagonRadial"/>
    <dgm:cxn modelId="{1105E10F-79C9-4FEB-AAE9-D34218316BBE}" type="presParOf" srcId="{D2AD859F-E99D-43CC-A3E0-4A2309CC9098}" destId="{FEA8BA75-C594-4CA9-A8B6-63DA331103FC}" srcOrd="6" destOrd="0" presId="urn:microsoft.com/office/officeart/2011/layout/HexagonRadial"/>
    <dgm:cxn modelId="{53EAA113-FB43-4D94-8F37-710FAA0E20D6}" type="presParOf" srcId="{D2AD859F-E99D-43CC-A3E0-4A2309CC9098}" destId="{DA6912CD-A066-4976-85F3-0D18DF24484C}" srcOrd="7" destOrd="0" presId="urn:microsoft.com/office/officeart/2011/layout/HexagonRadial"/>
    <dgm:cxn modelId="{3C7573B5-461D-4B25-94FF-BA3B65C43D84}" type="presParOf" srcId="{DA6912CD-A066-4976-85F3-0D18DF24484C}" destId="{2F7ACFBB-9DD3-402C-BDE4-01E5FC36D45B}" srcOrd="0" destOrd="0" presId="urn:microsoft.com/office/officeart/2011/layout/HexagonRadial"/>
    <dgm:cxn modelId="{5F4D2C89-2D9A-402D-A910-152453F93011}" type="presParOf" srcId="{D2AD859F-E99D-43CC-A3E0-4A2309CC9098}" destId="{107BEE5B-0A72-4DAC-91EE-8548F9BD6A69}" srcOrd="8" destOrd="0" presId="urn:microsoft.com/office/officeart/2011/layout/HexagonRadial"/>
    <dgm:cxn modelId="{A36BCA6E-9691-42DF-8DC9-E0E0E767651E}" type="presParOf" srcId="{D2AD859F-E99D-43CC-A3E0-4A2309CC9098}" destId="{67A33A0A-8823-4336-A07E-8BB19BB60EE1}" srcOrd="9" destOrd="0" presId="urn:microsoft.com/office/officeart/2011/layout/HexagonRadial"/>
    <dgm:cxn modelId="{F0B422B6-C47E-4AFC-B3AF-C801D6BC27AB}" type="presParOf" srcId="{67A33A0A-8823-4336-A07E-8BB19BB60EE1}" destId="{979775CE-35CB-44FF-ABB5-50DFDB1EB8A5}" srcOrd="0" destOrd="0" presId="urn:microsoft.com/office/officeart/2011/layout/HexagonRadial"/>
    <dgm:cxn modelId="{001D0CE8-F55C-44A3-AB56-07502FCA0F9F}" type="presParOf" srcId="{D2AD859F-E99D-43CC-A3E0-4A2309CC9098}" destId="{B1047108-1612-4CCE-80ED-0FA0167C31AD}" srcOrd="10" destOrd="0" presId="urn:microsoft.com/office/officeart/2011/layout/HexagonRadial"/>
    <dgm:cxn modelId="{CDB4B50F-091F-43F3-A632-B5092615F7A5}" type="presParOf" srcId="{D2AD859F-E99D-43CC-A3E0-4A2309CC9098}" destId="{D6435145-0F67-4FCA-A130-300BCD81D735}" srcOrd="11" destOrd="0" presId="urn:microsoft.com/office/officeart/2011/layout/HexagonRadial"/>
    <dgm:cxn modelId="{6BC80292-FA83-4AA8-A41E-E9F9EEB3D773}" type="presParOf" srcId="{D6435145-0F67-4FCA-A130-300BCD81D735}" destId="{452A4F10-7990-4B0A-B81F-87C6DE38860A}" srcOrd="0" destOrd="0" presId="urn:microsoft.com/office/officeart/2011/layout/HexagonRadial"/>
    <dgm:cxn modelId="{A8B4FFB9-D82E-4F1F-8B6A-DBE2D8F1B4FA}" type="presParOf" srcId="{D2AD859F-E99D-43CC-A3E0-4A2309CC9098}" destId="{AB1B99E3-3426-4216-AF93-AC5E68FAE11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D4E605-4BCF-4597-A4AC-BC806CBAC46B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AC40AB-90FD-4F0F-98AC-6D369FBE6609}">
      <dgm:prSet phldrT="[Text]" custT="1"/>
      <dgm:spPr>
        <a:solidFill>
          <a:srgbClr val="C0000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800" dirty="0"/>
            <a:t>Fake News </a:t>
          </a:r>
        </a:p>
      </dgm:t>
    </dgm:pt>
    <dgm:pt modelId="{7C5ADE7B-19B5-44D5-A33D-C60A3E5A80EF}" type="parTrans" cxnId="{D731F463-A7BC-4BA9-95AA-E61964515F7C}">
      <dgm:prSet/>
      <dgm:spPr/>
      <dgm:t>
        <a:bodyPr/>
        <a:lstStyle/>
        <a:p>
          <a:endParaRPr lang="en-US" sz="2000"/>
        </a:p>
      </dgm:t>
    </dgm:pt>
    <dgm:pt modelId="{0FBC0CD7-37A6-4F48-93E2-BCBA2EFF469E}" type="sibTrans" cxnId="{D731F463-A7BC-4BA9-95AA-E61964515F7C}">
      <dgm:prSet/>
      <dgm:spPr/>
      <dgm:t>
        <a:bodyPr/>
        <a:lstStyle/>
        <a:p>
          <a:endParaRPr lang="en-US" sz="2000"/>
        </a:p>
      </dgm:t>
    </dgm:pt>
    <dgm:pt modelId="{F9FD28D8-C52B-40B6-ACA9-0DC249BE05AB}">
      <dgm:prSet phldrT="[Text]" custT="1"/>
      <dgm:spPr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dirty="0"/>
            <a:t>What is it? </a:t>
          </a:r>
        </a:p>
      </dgm:t>
    </dgm:pt>
    <dgm:pt modelId="{582C13F1-17FE-4B78-8C32-85A0BB848A22}" type="parTrans" cxnId="{61FCD609-E6D6-4202-803C-2266229AB083}">
      <dgm:prSet/>
      <dgm:spPr/>
      <dgm:t>
        <a:bodyPr/>
        <a:lstStyle/>
        <a:p>
          <a:endParaRPr lang="en-US" sz="2000"/>
        </a:p>
      </dgm:t>
    </dgm:pt>
    <dgm:pt modelId="{D921DB86-9AF8-4589-8B45-CB5E53D50BA1}" type="sibTrans" cxnId="{61FCD609-E6D6-4202-803C-2266229AB083}">
      <dgm:prSet/>
      <dgm:spPr/>
      <dgm:t>
        <a:bodyPr/>
        <a:lstStyle/>
        <a:p>
          <a:endParaRPr lang="en-US" sz="2000"/>
        </a:p>
      </dgm:t>
    </dgm:pt>
    <dgm:pt modelId="{9E070140-4C0C-4D68-8773-2108F50FB3AD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dirty="0" smtClean="0"/>
            <a:t>How to </a:t>
          </a:r>
          <a:r>
            <a:rPr lang="en-US" sz="2000" dirty="0" smtClean="0"/>
            <a:t>identify</a:t>
          </a:r>
          <a:endParaRPr lang="en-US" sz="1800" dirty="0"/>
        </a:p>
      </dgm:t>
    </dgm:pt>
    <dgm:pt modelId="{5103CA6C-0105-4E09-A2DB-967DAA833836}" type="parTrans" cxnId="{961D4C2E-AAA4-4C0E-B162-68D751E38A28}">
      <dgm:prSet/>
      <dgm:spPr/>
      <dgm:t>
        <a:bodyPr/>
        <a:lstStyle/>
        <a:p>
          <a:endParaRPr lang="en-US" sz="2000"/>
        </a:p>
      </dgm:t>
    </dgm:pt>
    <dgm:pt modelId="{50AFE956-B3D4-4F9A-B376-89EB15559848}" type="sibTrans" cxnId="{961D4C2E-AAA4-4C0E-B162-68D751E38A28}">
      <dgm:prSet/>
      <dgm:spPr/>
      <dgm:t>
        <a:bodyPr/>
        <a:lstStyle/>
        <a:p>
          <a:endParaRPr lang="en-US" sz="2000"/>
        </a:p>
      </dgm:t>
    </dgm:pt>
    <dgm:pt modelId="{9D00331F-2738-4145-961F-E4424CAD851C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dirty="0"/>
            <a:t>Why it’s dangerous</a:t>
          </a:r>
        </a:p>
      </dgm:t>
    </dgm:pt>
    <dgm:pt modelId="{FFAC286D-DCAD-4A56-9247-824F8CE6B1D5}" type="parTrans" cxnId="{0E290428-6063-48C8-8DEB-9AE2FE3E7FAF}">
      <dgm:prSet/>
      <dgm:spPr/>
      <dgm:t>
        <a:bodyPr/>
        <a:lstStyle/>
        <a:p>
          <a:endParaRPr lang="en-US" sz="2000"/>
        </a:p>
      </dgm:t>
    </dgm:pt>
    <dgm:pt modelId="{4A418B7B-2F25-45A2-97A1-2C3D3986BCAE}" type="sibTrans" cxnId="{0E290428-6063-48C8-8DEB-9AE2FE3E7FAF}">
      <dgm:prSet/>
      <dgm:spPr/>
      <dgm:t>
        <a:bodyPr/>
        <a:lstStyle/>
        <a:p>
          <a:endParaRPr lang="en-US" sz="2000"/>
        </a:p>
      </dgm:t>
    </dgm:pt>
    <dgm:pt modelId="{078F9DA6-1253-42A0-AB67-979D59D76E25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1800" dirty="0"/>
            <a:t> Impact of Artificial </a:t>
          </a:r>
          <a:r>
            <a:rPr lang="en-US" sz="2000" dirty="0"/>
            <a:t>Intelligence</a:t>
          </a:r>
          <a:endParaRPr lang="en-US" sz="1800" dirty="0"/>
        </a:p>
      </dgm:t>
    </dgm:pt>
    <dgm:pt modelId="{2FBEB0E5-8887-4B1D-B59E-549F150CB504}" type="parTrans" cxnId="{A077961E-F227-4510-8796-EC0A1DAB2426}">
      <dgm:prSet/>
      <dgm:spPr/>
      <dgm:t>
        <a:bodyPr/>
        <a:lstStyle/>
        <a:p>
          <a:endParaRPr lang="en-US" sz="2000"/>
        </a:p>
      </dgm:t>
    </dgm:pt>
    <dgm:pt modelId="{6331E13A-C5C3-4B9D-8A91-588BC7487165}" type="sibTrans" cxnId="{A077961E-F227-4510-8796-EC0A1DAB2426}">
      <dgm:prSet/>
      <dgm:spPr/>
      <dgm:t>
        <a:bodyPr/>
        <a:lstStyle/>
        <a:p>
          <a:endParaRPr lang="en-US" sz="2000"/>
        </a:p>
      </dgm:t>
    </dgm:pt>
    <dgm:pt modelId="{FA0B8A5D-ABCF-415F-9E45-E05E82266DC1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dirty="0"/>
            <a:t>Importance of </a:t>
          </a:r>
        </a:p>
        <a:p>
          <a:r>
            <a:rPr lang="en-US" sz="2000" dirty="0"/>
            <a:t>Fact Checking</a:t>
          </a:r>
        </a:p>
      </dgm:t>
    </dgm:pt>
    <dgm:pt modelId="{603602BC-E480-481B-97CA-0AA721F7AA62}" type="parTrans" cxnId="{857329B1-D9D6-4BD4-B43B-DF0054EB301F}">
      <dgm:prSet/>
      <dgm:spPr/>
      <dgm:t>
        <a:bodyPr/>
        <a:lstStyle/>
        <a:p>
          <a:endParaRPr lang="en-US" sz="2000"/>
        </a:p>
      </dgm:t>
    </dgm:pt>
    <dgm:pt modelId="{0123719F-1255-4469-BAFF-4AE0DFB6E820}" type="sibTrans" cxnId="{857329B1-D9D6-4BD4-B43B-DF0054EB301F}">
      <dgm:prSet/>
      <dgm:spPr/>
      <dgm:t>
        <a:bodyPr/>
        <a:lstStyle/>
        <a:p>
          <a:endParaRPr lang="en-US" sz="2000"/>
        </a:p>
      </dgm:t>
    </dgm:pt>
    <dgm:pt modelId="{2F8592B9-298B-4655-B856-AF0311F54DEF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sz="2000" dirty="0"/>
            <a:t>Critically Evaluating </a:t>
          </a:r>
        </a:p>
        <a:p>
          <a:r>
            <a:rPr lang="en-US" sz="2000" dirty="0"/>
            <a:t>Sources </a:t>
          </a:r>
        </a:p>
      </dgm:t>
    </dgm:pt>
    <dgm:pt modelId="{C8FF860E-38F5-4C63-8BF0-8173C49F859C}" type="parTrans" cxnId="{4A417A83-AC21-4CD5-9ED0-073FAB71BBCB}">
      <dgm:prSet/>
      <dgm:spPr/>
      <dgm:t>
        <a:bodyPr/>
        <a:lstStyle/>
        <a:p>
          <a:endParaRPr lang="en-US" sz="2000"/>
        </a:p>
      </dgm:t>
    </dgm:pt>
    <dgm:pt modelId="{92D14C5F-72D9-452C-914B-1E6A4EC4F359}" type="sibTrans" cxnId="{4A417A83-AC21-4CD5-9ED0-073FAB71BBCB}">
      <dgm:prSet/>
      <dgm:spPr/>
      <dgm:t>
        <a:bodyPr/>
        <a:lstStyle/>
        <a:p>
          <a:endParaRPr lang="en-US" sz="2000"/>
        </a:p>
      </dgm:t>
    </dgm:pt>
    <dgm:pt modelId="{4A8C52AC-2D80-4D79-AFFE-9804D4197141}" type="pres">
      <dgm:prSet presAssocID="{EED4E605-4BCF-4597-A4AC-BC806CBAC46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73A37B-2096-4AC4-8701-E317329017C1}" type="pres">
      <dgm:prSet presAssocID="{B4AC40AB-90FD-4F0F-98AC-6D369FBE6609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3F35A86-829A-4A30-B1A5-D970CCFB63A6}" type="pres">
      <dgm:prSet presAssocID="{F9FD28D8-C52B-40B6-ACA9-0DC249BE05AB}" presName="Accen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864AB188-AA2F-4152-8869-66956769918E}" type="pres">
      <dgm:prSet presAssocID="{F9FD28D8-C52B-40B6-ACA9-0DC249BE05AB}" presName="Accent" presStyleLbl="bgShp" presStyleIdx="0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B26FC59-9307-4B46-B224-F17E49100357}" type="pres">
      <dgm:prSet presAssocID="{F9FD28D8-C52B-40B6-ACA9-0DC249BE05A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60DB68-16D5-4DE5-9203-1BCDBB1FF2F7}" type="pres">
      <dgm:prSet presAssocID="{9E070140-4C0C-4D68-8773-2108F50FB3AD}" presName="Accen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640594F6-EB31-4AE3-BC86-AC9D64016165}" type="pres">
      <dgm:prSet presAssocID="{9E070140-4C0C-4D68-8773-2108F50FB3AD}" presName="Accent" presStyleLbl="bgShp" presStyleIdx="1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B1328A0-BA24-4A95-BCA7-1344A989EFB0}" type="pres">
      <dgm:prSet presAssocID="{9E070140-4C0C-4D68-8773-2108F50FB3A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4117F-F373-4CCC-97EF-DF8EDD74385F}" type="pres">
      <dgm:prSet presAssocID="{9D00331F-2738-4145-961F-E4424CAD851C}" presName="Accent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1145D469-561B-49D2-A2FB-CC9F1C8DD874}" type="pres">
      <dgm:prSet presAssocID="{9D00331F-2738-4145-961F-E4424CAD851C}" presName="Accent" presStyleLbl="bgShp" presStyleIdx="2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D1AEDB96-F05C-4E2E-9489-663856AC8216}" type="pres">
      <dgm:prSet presAssocID="{9D00331F-2738-4145-961F-E4424CAD851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621076-4DA4-449B-9428-1A192E1FFA64}" type="pres">
      <dgm:prSet presAssocID="{078F9DA6-1253-42A0-AB67-979D59D76E25}" presName="Accent4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5E91C94-9FC3-427A-BFA7-F33188AD63BF}" type="pres">
      <dgm:prSet presAssocID="{078F9DA6-1253-42A0-AB67-979D59D76E25}" presName="Accent" presStyleLbl="bgShp" presStyleIdx="3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5653C874-FF51-4EA7-B622-C0EBA0F461C0}" type="pres">
      <dgm:prSet presAssocID="{078F9DA6-1253-42A0-AB67-979D59D76E25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8AECF6-38AA-45EA-A280-3749CD3033D2}" type="pres">
      <dgm:prSet presAssocID="{FA0B8A5D-ABCF-415F-9E45-E05E82266DC1}" presName="Accent5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1944BEB-CAA8-4289-9AC3-6B984AB5E008}" type="pres">
      <dgm:prSet presAssocID="{FA0B8A5D-ABCF-415F-9E45-E05E82266DC1}" presName="Accent" presStyleLbl="bgShp" presStyleIdx="4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E6F40B95-E224-45EF-8B9E-351881862291}" type="pres">
      <dgm:prSet presAssocID="{FA0B8A5D-ABCF-415F-9E45-E05E82266DC1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FA757-A880-4FC2-A109-43814D1486CE}" type="pres">
      <dgm:prSet presAssocID="{2F8592B9-298B-4655-B856-AF0311F54DEF}" presName="Accent6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94EE1496-1400-436E-B46C-EA43D9E32541}" type="pres">
      <dgm:prSet presAssocID="{2F8592B9-298B-4655-B856-AF0311F54DEF}" presName="Accent" presStyleLbl="bgShp" presStyleIdx="5" presStyleCnt="6"/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BAE232BD-882E-484A-9659-869C71927B2F}" type="pres">
      <dgm:prSet presAssocID="{2F8592B9-298B-4655-B856-AF0311F54DE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77961E-F227-4510-8796-EC0A1DAB2426}" srcId="{B4AC40AB-90FD-4F0F-98AC-6D369FBE6609}" destId="{078F9DA6-1253-42A0-AB67-979D59D76E25}" srcOrd="3" destOrd="0" parTransId="{2FBEB0E5-8887-4B1D-B59E-549F150CB504}" sibTransId="{6331E13A-C5C3-4B9D-8A91-588BC7487165}"/>
    <dgm:cxn modelId="{AAB4F814-942C-43B8-AEFF-8C84163CF8D0}" type="presOf" srcId="{B4AC40AB-90FD-4F0F-98AC-6D369FBE6609}" destId="{FE73A37B-2096-4AC4-8701-E317329017C1}" srcOrd="0" destOrd="0" presId="urn:microsoft.com/office/officeart/2011/layout/HexagonRadial"/>
    <dgm:cxn modelId="{857329B1-D9D6-4BD4-B43B-DF0054EB301F}" srcId="{B4AC40AB-90FD-4F0F-98AC-6D369FBE6609}" destId="{FA0B8A5D-ABCF-415F-9E45-E05E82266DC1}" srcOrd="4" destOrd="0" parTransId="{603602BC-E480-481B-97CA-0AA721F7AA62}" sibTransId="{0123719F-1255-4469-BAFF-4AE0DFB6E820}"/>
    <dgm:cxn modelId="{2F321234-AD7A-41C5-8141-DD778538ED49}" type="presOf" srcId="{9E070140-4C0C-4D68-8773-2108F50FB3AD}" destId="{5B1328A0-BA24-4A95-BCA7-1344A989EFB0}" srcOrd="0" destOrd="0" presId="urn:microsoft.com/office/officeart/2011/layout/HexagonRadial"/>
    <dgm:cxn modelId="{961D4C2E-AAA4-4C0E-B162-68D751E38A28}" srcId="{B4AC40AB-90FD-4F0F-98AC-6D369FBE6609}" destId="{9E070140-4C0C-4D68-8773-2108F50FB3AD}" srcOrd="1" destOrd="0" parTransId="{5103CA6C-0105-4E09-A2DB-967DAA833836}" sibTransId="{50AFE956-B3D4-4F9A-B376-89EB15559848}"/>
    <dgm:cxn modelId="{FCDB109B-029C-4FB1-83C1-5093309E3818}" type="presOf" srcId="{F9FD28D8-C52B-40B6-ACA9-0DC249BE05AB}" destId="{CB26FC59-9307-4B46-B224-F17E49100357}" srcOrd="0" destOrd="0" presId="urn:microsoft.com/office/officeart/2011/layout/HexagonRadial"/>
    <dgm:cxn modelId="{1DE37508-F61B-44EF-B2EF-4401BC7E19CA}" type="presOf" srcId="{EED4E605-4BCF-4597-A4AC-BC806CBAC46B}" destId="{4A8C52AC-2D80-4D79-AFFE-9804D4197141}" srcOrd="0" destOrd="0" presId="urn:microsoft.com/office/officeart/2011/layout/HexagonRadial"/>
    <dgm:cxn modelId="{D731F463-A7BC-4BA9-95AA-E61964515F7C}" srcId="{EED4E605-4BCF-4597-A4AC-BC806CBAC46B}" destId="{B4AC40AB-90FD-4F0F-98AC-6D369FBE6609}" srcOrd="0" destOrd="0" parTransId="{7C5ADE7B-19B5-44D5-A33D-C60A3E5A80EF}" sibTransId="{0FBC0CD7-37A6-4F48-93E2-BCBA2EFF469E}"/>
    <dgm:cxn modelId="{7188E066-AE0B-4372-98E2-FB38201285AD}" type="presOf" srcId="{9D00331F-2738-4145-961F-E4424CAD851C}" destId="{D1AEDB96-F05C-4E2E-9489-663856AC8216}" srcOrd="0" destOrd="0" presId="urn:microsoft.com/office/officeart/2011/layout/HexagonRadial"/>
    <dgm:cxn modelId="{61FCD609-E6D6-4202-803C-2266229AB083}" srcId="{B4AC40AB-90FD-4F0F-98AC-6D369FBE6609}" destId="{F9FD28D8-C52B-40B6-ACA9-0DC249BE05AB}" srcOrd="0" destOrd="0" parTransId="{582C13F1-17FE-4B78-8C32-85A0BB848A22}" sibTransId="{D921DB86-9AF8-4589-8B45-CB5E53D50BA1}"/>
    <dgm:cxn modelId="{4A417A83-AC21-4CD5-9ED0-073FAB71BBCB}" srcId="{B4AC40AB-90FD-4F0F-98AC-6D369FBE6609}" destId="{2F8592B9-298B-4655-B856-AF0311F54DEF}" srcOrd="5" destOrd="0" parTransId="{C8FF860E-38F5-4C63-8BF0-8173C49F859C}" sibTransId="{92D14C5F-72D9-452C-914B-1E6A4EC4F359}"/>
    <dgm:cxn modelId="{74209FCC-388F-44A0-870B-9CE893C0BA8F}" type="presOf" srcId="{078F9DA6-1253-42A0-AB67-979D59D76E25}" destId="{5653C874-FF51-4EA7-B622-C0EBA0F461C0}" srcOrd="0" destOrd="0" presId="urn:microsoft.com/office/officeart/2011/layout/HexagonRadial"/>
    <dgm:cxn modelId="{C708FC7C-D9D4-42B8-9508-3427FBCEA7B9}" type="presOf" srcId="{FA0B8A5D-ABCF-415F-9E45-E05E82266DC1}" destId="{E6F40B95-E224-45EF-8B9E-351881862291}" srcOrd="0" destOrd="0" presId="urn:microsoft.com/office/officeart/2011/layout/HexagonRadial"/>
    <dgm:cxn modelId="{0E290428-6063-48C8-8DEB-9AE2FE3E7FAF}" srcId="{B4AC40AB-90FD-4F0F-98AC-6D369FBE6609}" destId="{9D00331F-2738-4145-961F-E4424CAD851C}" srcOrd="2" destOrd="0" parTransId="{FFAC286D-DCAD-4A56-9247-824F8CE6B1D5}" sibTransId="{4A418B7B-2F25-45A2-97A1-2C3D3986BCAE}"/>
    <dgm:cxn modelId="{5200B195-EFF1-4550-9DD6-1FEA86DE4D7B}" type="presOf" srcId="{2F8592B9-298B-4655-B856-AF0311F54DEF}" destId="{BAE232BD-882E-484A-9659-869C71927B2F}" srcOrd="0" destOrd="0" presId="urn:microsoft.com/office/officeart/2011/layout/HexagonRadial"/>
    <dgm:cxn modelId="{A85A2FA0-01F6-49DC-9F59-0EA06766C2BA}" type="presParOf" srcId="{4A8C52AC-2D80-4D79-AFFE-9804D4197141}" destId="{FE73A37B-2096-4AC4-8701-E317329017C1}" srcOrd="0" destOrd="0" presId="urn:microsoft.com/office/officeart/2011/layout/HexagonRadial"/>
    <dgm:cxn modelId="{26BFBD49-4116-4B84-A9AE-847D9F2E6981}" type="presParOf" srcId="{4A8C52AC-2D80-4D79-AFFE-9804D4197141}" destId="{D3F35A86-829A-4A30-B1A5-D970CCFB63A6}" srcOrd="1" destOrd="0" presId="urn:microsoft.com/office/officeart/2011/layout/HexagonRadial"/>
    <dgm:cxn modelId="{202AB1EF-B6E3-46C4-8BF0-9894D33A2633}" type="presParOf" srcId="{D3F35A86-829A-4A30-B1A5-D970CCFB63A6}" destId="{864AB188-AA2F-4152-8869-66956769918E}" srcOrd="0" destOrd="0" presId="urn:microsoft.com/office/officeart/2011/layout/HexagonRadial"/>
    <dgm:cxn modelId="{AF242048-B325-4920-BCE6-F7D81F545FBE}" type="presParOf" srcId="{4A8C52AC-2D80-4D79-AFFE-9804D4197141}" destId="{CB26FC59-9307-4B46-B224-F17E49100357}" srcOrd="2" destOrd="0" presId="urn:microsoft.com/office/officeart/2011/layout/HexagonRadial"/>
    <dgm:cxn modelId="{754B6971-BFCF-4816-AD7F-8628080A6BB8}" type="presParOf" srcId="{4A8C52AC-2D80-4D79-AFFE-9804D4197141}" destId="{0A60DB68-16D5-4DE5-9203-1BCDBB1FF2F7}" srcOrd="3" destOrd="0" presId="urn:microsoft.com/office/officeart/2011/layout/HexagonRadial"/>
    <dgm:cxn modelId="{13FD98AD-0522-4BB1-B3DE-62B909DC72D9}" type="presParOf" srcId="{0A60DB68-16D5-4DE5-9203-1BCDBB1FF2F7}" destId="{640594F6-EB31-4AE3-BC86-AC9D64016165}" srcOrd="0" destOrd="0" presId="urn:microsoft.com/office/officeart/2011/layout/HexagonRadial"/>
    <dgm:cxn modelId="{7280E197-B01C-4319-820A-65E03495A214}" type="presParOf" srcId="{4A8C52AC-2D80-4D79-AFFE-9804D4197141}" destId="{5B1328A0-BA24-4A95-BCA7-1344A989EFB0}" srcOrd="4" destOrd="0" presId="urn:microsoft.com/office/officeart/2011/layout/HexagonRadial"/>
    <dgm:cxn modelId="{2960E1D9-342B-4BBA-9091-40B038F5EA58}" type="presParOf" srcId="{4A8C52AC-2D80-4D79-AFFE-9804D4197141}" destId="{A794117F-F373-4CCC-97EF-DF8EDD74385F}" srcOrd="5" destOrd="0" presId="urn:microsoft.com/office/officeart/2011/layout/HexagonRadial"/>
    <dgm:cxn modelId="{A131C417-E27D-4D40-9A12-4AB2A0A418F0}" type="presParOf" srcId="{A794117F-F373-4CCC-97EF-DF8EDD74385F}" destId="{1145D469-561B-49D2-A2FB-CC9F1C8DD874}" srcOrd="0" destOrd="0" presId="urn:microsoft.com/office/officeart/2011/layout/HexagonRadial"/>
    <dgm:cxn modelId="{2453B74F-C023-4350-A0D2-7FE2789BCE23}" type="presParOf" srcId="{4A8C52AC-2D80-4D79-AFFE-9804D4197141}" destId="{D1AEDB96-F05C-4E2E-9489-663856AC8216}" srcOrd="6" destOrd="0" presId="urn:microsoft.com/office/officeart/2011/layout/HexagonRadial"/>
    <dgm:cxn modelId="{3631AC90-5BED-4106-BB45-731488041AAA}" type="presParOf" srcId="{4A8C52AC-2D80-4D79-AFFE-9804D4197141}" destId="{99621076-4DA4-449B-9428-1A192E1FFA64}" srcOrd="7" destOrd="0" presId="urn:microsoft.com/office/officeart/2011/layout/HexagonRadial"/>
    <dgm:cxn modelId="{1E02BEDA-0860-4AB4-8301-6D44978E8B0E}" type="presParOf" srcId="{99621076-4DA4-449B-9428-1A192E1FFA64}" destId="{C5E91C94-9FC3-427A-BFA7-F33188AD63BF}" srcOrd="0" destOrd="0" presId="urn:microsoft.com/office/officeart/2011/layout/HexagonRadial"/>
    <dgm:cxn modelId="{FDEBA04D-DA98-40FA-98C3-F7F72E462899}" type="presParOf" srcId="{4A8C52AC-2D80-4D79-AFFE-9804D4197141}" destId="{5653C874-FF51-4EA7-B622-C0EBA0F461C0}" srcOrd="8" destOrd="0" presId="urn:microsoft.com/office/officeart/2011/layout/HexagonRadial"/>
    <dgm:cxn modelId="{AEA1FE89-7B4A-4536-9393-7B9968A1AB34}" type="presParOf" srcId="{4A8C52AC-2D80-4D79-AFFE-9804D4197141}" destId="{068AECF6-38AA-45EA-A280-3749CD3033D2}" srcOrd="9" destOrd="0" presId="urn:microsoft.com/office/officeart/2011/layout/HexagonRadial"/>
    <dgm:cxn modelId="{3DDFD002-E10C-44BF-8660-A4301D8EBFE1}" type="presParOf" srcId="{068AECF6-38AA-45EA-A280-3749CD3033D2}" destId="{91944BEB-CAA8-4289-9AC3-6B984AB5E008}" srcOrd="0" destOrd="0" presId="urn:microsoft.com/office/officeart/2011/layout/HexagonRadial"/>
    <dgm:cxn modelId="{7AAA4EFA-34AD-4DCA-823B-42CA84BDB7A1}" type="presParOf" srcId="{4A8C52AC-2D80-4D79-AFFE-9804D4197141}" destId="{E6F40B95-E224-45EF-8B9E-351881862291}" srcOrd="10" destOrd="0" presId="urn:microsoft.com/office/officeart/2011/layout/HexagonRadial"/>
    <dgm:cxn modelId="{6BAA8727-762A-49D1-9747-87E552C4832F}" type="presParOf" srcId="{4A8C52AC-2D80-4D79-AFFE-9804D4197141}" destId="{723FA757-A880-4FC2-A109-43814D1486CE}" srcOrd="11" destOrd="0" presId="urn:microsoft.com/office/officeart/2011/layout/HexagonRadial"/>
    <dgm:cxn modelId="{CBAC2BDD-2E5D-4736-BEDC-55BDA45C7026}" type="presParOf" srcId="{723FA757-A880-4FC2-A109-43814D1486CE}" destId="{94EE1496-1400-436E-B46C-EA43D9E32541}" srcOrd="0" destOrd="0" presId="urn:microsoft.com/office/officeart/2011/layout/HexagonRadial"/>
    <dgm:cxn modelId="{2C3F64BF-871B-4E7C-BBE3-46378D3BBC2E}" type="presParOf" srcId="{4A8C52AC-2D80-4D79-AFFE-9804D4197141}" destId="{BAE232BD-882E-484A-9659-869C71927B2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A37B-2096-4AC4-8701-E317329017C1}">
      <dsp:nvSpPr>
        <dsp:cNvPr id="0" name=""/>
        <dsp:cNvSpPr/>
      </dsp:nvSpPr>
      <dsp:spPr>
        <a:xfrm>
          <a:off x="4153634" y="2362214"/>
          <a:ext cx="3002477" cy="259726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Fake News </a:t>
          </a:r>
        </a:p>
      </dsp:txBody>
      <dsp:txXfrm>
        <a:off x="4651187" y="2792617"/>
        <a:ext cx="2007371" cy="1736458"/>
      </dsp:txXfrm>
    </dsp:sp>
    <dsp:sp modelId="{640594F6-EB31-4AE3-BC86-AC9D64016165}">
      <dsp:nvSpPr>
        <dsp:cNvPr id="0" name=""/>
        <dsp:cNvSpPr/>
      </dsp:nvSpPr>
      <dsp:spPr>
        <a:xfrm>
          <a:off x="6033762" y="1119598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6FC59-9307-4B46-B224-F17E49100357}">
      <dsp:nvSpPr>
        <dsp:cNvPr id="0" name=""/>
        <dsp:cNvSpPr/>
      </dsp:nvSpPr>
      <dsp:spPr>
        <a:xfrm>
          <a:off x="4430206" y="0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What is it? </a:t>
          </a:r>
        </a:p>
      </dsp:txBody>
      <dsp:txXfrm>
        <a:off x="4837965" y="352759"/>
        <a:ext cx="1644990" cy="1423111"/>
      </dsp:txXfrm>
    </dsp:sp>
    <dsp:sp modelId="{1145D469-561B-49D2-A2FB-CC9F1C8DD874}">
      <dsp:nvSpPr>
        <dsp:cNvPr id="0" name=""/>
        <dsp:cNvSpPr/>
      </dsp:nvSpPr>
      <dsp:spPr>
        <a:xfrm>
          <a:off x="7355858" y="2944347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328A0-BA24-4A95-BCA7-1344A989EFB0}">
      <dsp:nvSpPr>
        <dsp:cNvPr id="0" name=""/>
        <dsp:cNvSpPr/>
      </dsp:nvSpPr>
      <dsp:spPr>
        <a:xfrm>
          <a:off x="6686778" y="1309249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How to </a:t>
          </a:r>
          <a:r>
            <a:rPr lang="en-US" sz="2000" kern="1200" dirty="0"/>
            <a:t>identify</a:t>
          </a:r>
          <a:endParaRPr lang="en-US" sz="1800" kern="1200" dirty="0"/>
        </a:p>
      </dsp:txBody>
      <dsp:txXfrm>
        <a:off x="7094537" y="1662008"/>
        <a:ext cx="1644990" cy="1423111"/>
      </dsp:txXfrm>
    </dsp:sp>
    <dsp:sp modelId="{C5E91C94-9FC3-427A-BFA7-F33188AD63BF}">
      <dsp:nvSpPr>
        <dsp:cNvPr id="0" name=""/>
        <dsp:cNvSpPr/>
      </dsp:nvSpPr>
      <dsp:spPr>
        <a:xfrm>
          <a:off x="6437445" y="5004145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EDB96-F05C-4E2E-9489-663856AC8216}">
      <dsp:nvSpPr>
        <dsp:cNvPr id="0" name=""/>
        <dsp:cNvSpPr/>
      </dsp:nvSpPr>
      <dsp:spPr>
        <a:xfrm>
          <a:off x="6686778" y="3883082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Why it’s dangerous</a:t>
          </a:r>
        </a:p>
      </dsp:txBody>
      <dsp:txXfrm>
        <a:off x="7094537" y="4235841"/>
        <a:ext cx="1644990" cy="1423111"/>
      </dsp:txXfrm>
    </dsp:sp>
    <dsp:sp modelId="{91944BEB-CAA8-4289-9AC3-6B984AB5E008}">
      <dsp:nvSpPr>
        <dsp:cNvPr id="0" name=""/>
        <dsp:cNvSpPr/>
      </dsp:nvSpPr>
      <dsp:spPr>
        <a:xfrm>
          <a:off x="4159221" y="5217960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C874-FF51-4EA7-B622-C0EBA0F461C0}">
      <dsp:nvSpPr>
        <dsp:cNvPr id="0" name=""/>
        <dsp:cNvSpPr/>
      </dsp:nvSpPr>
      <dsp:spPr>
        <a:xfrm>
          <a:off x="4430206" y="5193796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Impact of Artificial </a:t>
          </a:r>
          <a:r>
            <a:rPr lang="en-US" sz="2000" kern="1200" dirty="0"/>
            <a:t>Intelligence</a:t>
          </a:r>
          <a:endParaRPr lang="en-US" sz="1800" kern="1200" dirty="0"/>
        </a:p>
      </dsp:txBody>
      <dsp:txXfrm>
        <a:off x="4837965" y="5546555"/>
        <a:ext cx="1644990" cy="1423111"/>
      </dsp:txXfrm>
    </dsp:sp>
    <dsp:sp modelId="{94EE1496-1400-436E-B46C-EA43D9E32541}">
      <dsp:nvSpPr>
        <dsp:cNvPr id="0" name=""/>
        <dsp:cNvSpPr/>
      </dsp:nvSpPr>
      <dsp:spPr>
        <a:xfrm>
          <a:off x="2815475" y="3393944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40B95-E224-45EF-8B9E-351881862291}">
      <dsp:nvSpPr>
        <dsp:cNvPr id="0" name=""/>
        <dsp:cNvSpPr/>
      </dsp:nvSpPr>
      <dsp:spPr>
        <a:xfrm>
          <a:off x="2163157" y="3884546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Importance of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Fact Checking</a:t>
          </a:r>
        </a:p>
      </dsp:txBody>
      <dsp:txXfrm>
        <a:off x="2570916" y="4237305"/>
        <a:ext cx="1644990" cy="1423111"/>
      </dsp:txXfrm>
    </dsp:sp>
    <dsp:sp modelId="{BAE232BD-882E-484A-9659-869C71927B2F}">
      <dsp:nvSpPr>
        <dsp:cNvPr id="0" name=""/>
        <dsp:cNvSpPr/>
      </dsp:nvSpPr>
      <dsp:spPr>
        <a:xfrm>
          <a:off x="2163157" y="1306320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Critically Evaluating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Sources </a:t>
          </a:r>
        </a:p>
      </dsp:txBody>
      <dsp:txXfrm>
        <a:off x="2570916" y="1659079"/>
        <a:ext cx="1644990" cy="1423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D9969-A304-43F3-BC63-3049C4A3BD82}">
      <dsp:nvSpPr>
        <dsp:cNvPr id="0" name=""/>
        <dsp:cNvSpPr/>
      </dsp:nvSpPr>
      <dsp:spPr>
        <a:xfrm>
          <a:off x="1571590" y="931"/>
          <a:ext cx="3430670" cy="2058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Identify its various forms</a:t>
          </a:r>
        </a:p>
      </dsp:txBody>
      <dsp:txXfrm>
        <a:off x="1571590" y="931"/>
        <a:ext cx="3430670" cy="2058402"/>
      </dsp:txXfrm>
    </dsp:sp>
    <dsp:sp modelId="{746EF026-2112-40BB-8639-1A2050A4C12C}">
      <dsp:nvSpPr>
        <dsp:cNvPr id="0" name=""/>
        <dsp:cNvSpPr/>
      </dsp:nvSpPr>
      <dsp:spPr>
        <a:xfrm>
          <a:off x="5345328" y="931"/>
          <a:ext cx="3430670" cy="2058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Recognize potential danger to Democracy</a:t>
          </a:r>
        </a:p>
      </dsp:txBody>
      <dsp:txXfrm>
        <a:off x="5345328" y="931"/>
        <a:ext cx="3430670" cy="2058402"/>
      </dsp:txXfrm>
    </dsp:sp>
    <dsp:sp modelId="{95B5831E-89A4-4A0B-B543-B3AB2ECCF474}">
      <dsp:nvSpPr>
        <dsp:cNvPr id="0" name=""/>
        <dsp:cNvSpPr/>
      </dsp:nvSpPr>
      <dsp:spPr>
        <a:xfrm>
          <a:off x="1571590" y="2402400"/>
          <a:ext cx="3430670" cy="2058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Aware of AI’s role in producing  </a:t>
          </a:r>
          <a:r>
            <a:rPr lang="en-US" sz="3400" kern="1200" dirty="0"/>
            <a:t>Deep Fake Videos</a:t>
          </a:r>
        </a:p>
      </dsp:txBody>
      <dsp:txXfrm>
        <a:off x="1571590" y="2402400"/>
        <a:ext cx="3430670" cy="2058402"/>
      </dsp:txXfrm>
    </dsp:sp>
    <dsp:sp modelId="{C59F56A3-AA20-4B1D-B48E-F5DC9E6E9DA1}">
      <dsp:nvSpPr>
        <dsp:cNvPr id="0" name=""/>
        <dsp:cNvSpPr/>
      </dsp:nvSpPr>
      <dsp:spPr>
        <a:xfrm>
          <a:off x="5345328" y="2402400"/>
          <a:ext cx="3430670" cy="2058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Advocate Fact Checking as effective remedy</a:t>
          </a:r>
        </a:p>
      </dsp:txBody>
      <dsp:txXfrm>
        <a:off x="5345328" y="2402400"/>
        <a:ext cx="3430670" cy="2058402"/>
      </dsp:txXfrm>
    </dsp:sp>
    <dsp:sp modelId="{BC1B4165-2F4E-42D0-9E2F-8C987F6C4883}">
      <dsp:nvSpPr>
        <dsp:cNvPr id="0" name=""/>
        <dsp:cNvSpPr/>
      </dsp:nvSpPr>
      <dsp:spPr>
        <a:xfrm>
          <a:off x="3458459" y="4803870"/>
          <a:ext cx="3430670" cy="20584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Critically Evaluate 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Information </a:t>
          </a:r>
        </a:p>
      </dsp:txBody>
      <dsp:txXfrm>
        <a:off x="3458459" y="4803870"/>
        <a:ext cx="3430670" cy="205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BDA41-4612-45D8-A076-1DDD2A37B1E8}">
      <dsp:nvSpPr>
        <dsp:cNvPr id="0" name=""/>
        <dsp:cNvSpPr/>
      </dsp:nvSpPr>
      <dsp:spPr>
        <a:xfrm>
          <a:off x="1243" y="4943831"/>
          <a:ext cx="10835904" cy="2279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 </a:t>
          </a:r>
          <a:r>
            <a:rPr lang="en-US" sz="6300" kern="1200" dirty="0" smtClean="0"/>
            <a:t>Various </a:t>
          </a:r>
          <a:r>
            <a:rPr lang="en-US" sz="6300" kern="1200" dirty="0" smtClean="0"/>
            <a:t>forms of Fake News </a:t>
          </a:r>
          <a:endParaRPr lang="en-US" sz="6300" kern="1200" dirty="0"/>
        </a:p>
      </dsp:txBody>
      <dsp:txXfrm>
        <a:off x="67998" y="5010586"/>
        <a:ext cx="10702394" cy="2145657"/>
      </dsp:txXfrm>
    </dsp:sp>
    <dsp:sp modelId="{E9B29C22-6865-48A5-AC9C-83BA9459FE22}">
      <dsp:nvSpPr>
        <dsp:cNvPr id="0" name=""/>
        <dsp:cNvSpPr/>
      </dsp:nvSpPr>
      <dsp:spPr>
        <a:xfrm>
          <a:off x="1243" y="2473213"/>
          <a:ext cx="7078348" cy="2279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Propaganda</a:t>
          </a:r>
          <a:endParaRPr lang="en-US" sz="6300" kern="1200" dirty="0"/>
        </a:p>
      </dsp:txBody>
      <dsp:txXfrm>
        <a:off x="67998" y="2539968"/>
        <a:ext cx="6944838" cy="2145657"/>
      </dsp:txXfrm>
    </dsp:sp>
    <dsp:sp modelId="{274160B2-DD14-4DAA-A414-12E836EA9C0D}">
      <dsp:nvSpPr>
        <dsp:cNvPr id="0" name=""/>
        <dsp:cNvSpPr/>
      </dsp:nvSpPr>
      <dsp:spPr>
        <a:xfrm>
          <a:off x="1243" y="2596"/>
          <a:ext cx="3466380" cy="2279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Counter Facts</a:t>
          </a:r>
          <a:endParaRPr lang="en-US" sz="6100" kern="1200" dirty="0"/>
        </a:p>
      </dsp:txBody>
      <dsp:txXfrm>
        <a:off x="67998" y="69351"/>
        <a:ext cx="3332870" cy="2145657"/>
      </dsp:txXfrm>
    </dsp:sp>
    <dsp:sp modelId="{C0BD2F94-BA2C-4395-8EFE-CA2585A014BA}">
      <dsp:nvSpPr>
        <dsp:cNvPr id="0" name=""/>
        <dsp:cNvSpPr/>
      </dsp:nvSpPr>
      <dsp:spPr>
        <a:xfrm>
          <a:off x="3613211" y="2596"/>
          <a:ext cx="3466380" cy="2279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Satire </a:t>
          </a:r>
          <a:endParaRPr lang="en-US" sz="6100" kern="1200" dirty="0"/>
        </a:p>
      </dsp:txBody>
      <dsp:txXfrm>
        <a:off x="3679966" y="69351"/>
        <a:ext cx="3332870" cy="2145657"/>
      </dsp:txXfrm>
    </dsp:sp>
    <dsp:sp modelId="{E9F125F4-D019-42DC-9A54-095883EFF2B0}">
      <dsp:nvSpPr>
        <dsp:cNvPr id="0" name=""/>
        <dsp:cNvSpPr/>
      </dsp:nvSpPr>
      <dsp:spPr>
        <a:xfrm>
          <a:off x="7370768" y="2473213"/>
          <a:ext cx="3466380" cy="2279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Lies </a:t>
          </a:r>
          <a:endParaRPr lang="en-US" sz="6300" kern="1200" dirty="0"/>
        </a:p>
      </dsp:txBody>
      <dsp:txXfrm>
        <a:off x="7437523" y="2539968"/>
        <a:ext cx="3332870" cy="2145657"/>
      </dsp:txXfrm>
    </dsp:sp>
    <dsp:sp modelId="{4B5B46FC-F389-4881-8F52-829E13EFF14C}">
      <dsp:nvSpPr>
        <dsp:cNvPr id="0" name=""/>
        <dsp:cNvSpPr/>
      </dsp:nvSpPr>
      <dsp:spPr>
        <a:xfrm>
          <a:off x="7370768" y="2596"/>
          <a:ext cx="3466380" cy="2279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Click Bait</a:t>
          </a:r>
          <a:endParaRPr lang="en-US" sz="6100" kern="1200" dirty="0"/>
        </a:p>
      </dsp:txBody>
      <dsp:txXfrm>
        <a:off x="7437523" y="69351"/>
        <a:ext cx="3332870" cy="21456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9C78-C537-4E8A-9600-8E70F990C28A}">
      <dsp:nvSpPr>
        <dsp:cNvPr id="0" name=""/>
        <dsp:cNvSpPr/>
      </dsp:nvSpPr>
      <dsp:spPr>
        <a:xfrm>
          <a:off x="3937464" y="2330976"/>
          <a:ext cx="2962773" cy="256291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SMELL</a:t>
          </a:r>
          <a:endParaRPr lang="en-US" sz="4400" kern="1200" dirty="0"/>
        </a:p>
      </dsp:txBody>
      <dsp:txXfrm>
        <a:off x="4428437" y="2755687"/>
        <a:ext cx="1980827" cy="1713496"/>
      </dsp:txXfrm>
    </dsp:sp>
    <dsp:sp modelId="{EA7BB738-9D86-4E7F-B047-10573053A274}">
      <dsp:nvSpPr>
        <dsp:cNvPr id="0" name=""/>
        <dsp:cNvSpPr/>
      </dsp:nvSpPr>
      <dsp:spPr>
        <a:xfrm>
          <a:off x="5792730" y="1104793"/>
          <a:ext cx="1117845" cy="963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5E21E-169B-445D-9340-6A9E4A35ED4C}">
      <dsp:nvSpPr>
        <dsp:cNvPr id="0" name=""/>
        <dsp:cNvSpPr/>
      </dsp:nvSpPr>
      <dsp:spPr>
        <a:xfrm>
          <a:off x="4210379" y="0"/>
          <a:ext cx="2427971" cy="21004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Source</a:t>
          </a:r>
          <a:endParaRPr lang="en-US" sz="2600" kern="1200" dirty="0"/>
        </a:p>
      </dsp:txBody>
      <dsp:txXfrm>
        <a:off x="4612746" y="348094"/>
        <a:ext cx="1623237" cy="1404292"/>
      </dsp:txXfrm>
    </dsp:sp>
    <dsp:sp modelId="{FFC72CFC-9599-4D53-91B6-41AB32A96FE3}">
      <dsp:nvSpPr>
        <dsp:cNvPr id="0" name=""/>
        <dsp:cNvSpPr/>
      </dsp:nvSpPr>
      <dsp:spPr>
        <a:xfrm>
          <a:off x="7097342" y="2905411"/>
          <a:ext cx="1117845" cy="963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A61D2D-3CB3-4894-B33D-97149A9BD441}">
      <dsp:nvSpPr>
        <dsp:cNvPr id="0" name=""/>
        <dsp:cNvSpPr/>
      </dsp:nvSpPr>
      <dsp:spPr>
        <a:xfrm>
          <a:off x="6437110" y="1291936"/>
          <a:ext cx="2427971" cy="21004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Motivation</a:t>
          </a:r>
          <a:endParaRPr lang="en-US" sz="2600" kern="1200" dirty="0"/>
        </a:p>
      </dsp:txBody>
      <dsp:txXfrm>
        <a:off x="6839477" y="1640030"/>
        <a:ext cx="1623237" cy="1404292"/>
      </dsp:txXfrm>
    </dsp:sp>
    <dsp:sp modelId="{97D9543B-0FFD-4916-8BEE-85C27BF880D1}">
      <dsp:nvSpPr>
        <dsp:cNvPr id="0" name=""/>
        <dsp:cNvSpPr/>
      </dsp:nvSpPr>
      <dsp:spPr>
        <a:xfrm>
          <a:off x="6191074" y="4937971"/>
          <a:ext cx="1117845" cy="963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7717E-FB16-432A-B2A8-77DEF2F9DCB1}">
      <dsp:nvSpPr>
        <dsp:cNvPr id="0" name=""/>
        <dsp:cNvSpPr/>
      </dsp:nvSpPr>
      <dsp:spPr>
        <a:xfrm>
          <a:off x="6437110" y="3831733"/>
          <a:ext cx="2427971" cy="21004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Evidence</a:t>
          </a:r>
          <a:endParaRPr lang="en-US" sz="2600" kern="1200" dirty="0"/>
        </a:p>
      </dsp:txBody>
      <dsp:txXfrm>
        <a:off x="6839477" y="4179827"/>
        <a:ext cx="1623237" cy="1404292"/>
      </dsp:txXfrm>
    </dsp:sp>
    <dsp:sp modelId="{91994D13-5852-4B63-BEF4-391132A87EE2}">
      <dsp:nvSpPr>
        <dsp:cNvPr id="0" name=""/>
        <dsp:cNvSpPr/>
      </dsp:nvSpPr>
      <dsp:spPr>
        <a:xfrm>
          <a:off x="3942978" y="5148958"/>
          <a:ext cx="1117845" cy="96317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CB80D-DECD-4F20-9594-281D0CF677FD}">
      <dsp:nvSpPr>
        <dsp:cNvPr id="0" name=""/>
        <dsp:cNvSpPr/>
      </dsp:nvSpPr>
      <dsp:spPr>
        <a:xfrm>
          <a:off x="4210379" y="5125114"/>
          <a:ext cx="2427971" cy="21004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Logic</a:t>
          </a:r>
          <a:endParaRPr lang="en-US" sz="2600" kern="1200" dirty="0"/>
        </a:p>
      </dsp:txBody>
      <dsp:txXfrm>
        <a:off x="4612746" y="5473208"/>
        <a:ext cx="1623237" cy="1404292"/>
      </dsp:txXfrm>
    </dsp:sp>
    <dsp:sp modelId="{982EB5E1-38BA-4D0A-8EF6-B71AD70F1CDB}">
      <dsp:nvSpPr>
        <dsp:cNvPr id="0" name=""/>
        <dsp:cNvSpPr/>
      </dsp:nvSpPr>
      <dsp:spPr>
        <a:xfrm>
          <a:off x="1973309" y="3833178"/>
          <a:ext cx="2427971" cy="210048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Left Out</a:t>
          </a:r>
          <a:endParaRPr lang="en-US" sz="2600" kern="1200" dirty="0"/>
        </a:p>
      </dsp:txBody>
      <dsp:txXfrm>
        <a:off x="2375676" y="4181272"/>
        <a:ext cx="1623237" cy="1404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AD76-25DC-4A02-9FE7-F18793D21568}">
      <dsp:nvSpPr>
        <dsp:cNvPr id="0" name=""/>
        <dsp:cNvSpPr/>
      </dsp:nvSpPr>
      <dsp:spPr>
        <a:xfrm>
          <a:off x="2044120" y="474293"/>
          <a:ext cx="5827803" cy="58276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  Strategies for Critically Evaluating Information</a:t>
          </a:r>
          <a:endParaRPr lang="en-US" sz="3200" kern="1200" dirty="0"/>
        </a:p>
      </dsp:txBody>
      <dsp:txXfrm>
        <a:off x="2897582" y="1327737"/>
        <a:ext cx="4120879" cy="4120790"/>
      </dsp:txXfrm>
    </dsp:sp>
    <dsp:sp modelId="{84D35C7F-6F83-4747-8AA6-A3798ECAED16}">
      <dsp:nvSpPr>
        <dsp:cNvPr id="0" name=""/>
        <dsp:cNvSpPr/>
      </dsp:nvSpPr>
      <dsp:spPr>
        <a:xfrm>
          <a:off x="5369339" y="208779"/>
          <a:ext cx="648135" cy="64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9C9A0-2945-408E-BAC2-CF3F49402889}">
      <dsp:nvSpPr>
        <dsp:cNvPr id="0" name=""/>
        <dsp:cNvSpPr/>
      </dsp:nvSpPr>
      <dsp:spPr>
        <a:xfrm>
          <a:off x="3834623" y="5868980"/>
          <a:ext cx="469302" cy="469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3027DC-E341-4F17-94A0-A2FCCD066D60}">
      <dsp:nvSpPr>
        <dsp:cNvPr id="0" name=""/>
        <dsp:cNvSpPr/>
      </dsp:nvSpPr>
      <dsp:spPr>
        <a:xfrm>
          <a:off x="8246932" y="2839404"/>
          <a:ext cx="469302" cy="469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64D921-9737-49FC-9B9C-42BDFBC90EBE}">
      <dsp:nvSpPr>
        <dsp:cNvPr id="0" name=""/>
        <dsp:cNvSpPr/>
      </dsp:nvSpPr>
      <dsp:spPr>
        <a:xfrm>
          <a:off x="6001217" y="6368690"/>
          <a:ext cx="648135" cy="64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BDDEB5-D66D-4AFD-B739-592DCDD19525}">
      <dsp:nvSpPr>
        <dsp:cNvPr id="0" name=""/>
        <dsp:cNvSpPr/>
      </dsp:nvSpPr>
      <dsp:spPr>
        <a:xfrm>
          <a:off x="3967935" y="1129907"/>
          <a:ext cx="469302" cy="469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3E5B44-1CC6-491F-84D4-F0536A4881B4}">
      <dsp:nvSpPr>
        <dsp:cNvPr id="0" name=""/>
        <dsp:cNvSpPr/>
      </dsp:nvSpPr>
      <dsp:spPr>
        <a:xfrm>
          <a:off x="2488494" y="3817038"/>
          <a:ext cx="469302" cy="469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1E20EE-9C56-459E-B811-2DE211A26B9E}">
      <dsp:nvSpPr>
        <dsp:cNvPr id="0" name=""/>
        <dsp:cNvSpPr/>
      </dsp:nvSpPr>
      <dsp:spPr>
        <a:xfrm>
          <a:off x="223270" y="1526134"/>
          <a:ext cx="2369272" cy="2368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CRAAP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Test </a:t>
          </a:r>
          <a:endParaRPr lang="en-US" sz="3200" kern="1200" dirty="0"/>
        </a:p>
      </dsp:txBody>
      <dsp:txXfrm>
        <a:off x="570242" y="1872995"/>
        <a:ext cx="1675328" cy="1674793"/>
      </dsp:txXfrm>
    </dsp:sp>
    <dsp:sp modelId="{3584F0DA-07B1-4E73-B129-D75E2CC5387F}">
      <dsp:nvSpPr>
        <dsp:cNvPr id="0" name=""/>
        <dsp:cNvSpPr/>
      </dsp:nvSpPr>
      <dsp:spPr>
        <a:xfrm>
          <a:off x="4713616" y="1150331"/>
          <a:ext cx="648135" cy="64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9DC39A-2B87-4007-8A14-C989FF65C423}">
      <dsp:nvSpPr>
        <dsp:cNvPr id="0" name=""/>
        <dsp:cNvSpPr/>
      </dsp:nvSpPr>
      <dsp:spPr>
        <a:xfrm>
          <a:off x="445457" y="4589069"/>
          <a:ext cx="1171630" cy="11716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39211D-D187-453D-BA81-402303F24B03}">
      <dsp:nvSpPr>
        <dsp:cNvPr id="0" name=""/>
        <dsp:cNvSpPr/>
      </dsp:nvSpPr>
      <dsp:spPr>
        <a:xfrm>
          <a:off x="8469119" y="411659"/>
          <a:ext cx="2369272" cy="23685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SMELL</a:t>
          </a:r>
          <a:endParaRPr lang="en-US" sz="3200" kern="1200" dirty="0"/>
        </a:p>
      </dsp:txBody>
      <dsp:txXfrm>
        <a:off x="8816091" y="758520"/>
        <a:ext cx="1675328" cy="1674793"/>
      </dsp:txXfrm>
    </dsp:sp>
    <dsp:sp modelId="{B7BF9150-0EAB-4B3E-97A1-9A0D027DA75C}">
      <dsp:nvSpPr>
        <dsp:cNvPr id="0" name=""/>
        <dsp:cNvSpPr/>
      </dsp:nvSpPr>
      <dsp:spPr>
        <a:xfrm>
          <a:off x="7412376" y="2046949"/>
          <a:ext cx="648135" cy="6481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4FDC8-3A11-42A2-A903-1A57219B4CBB}">
      <dsp:nvSpPr>
        <dsp:cNvPr id="0" name=""/>
        <dsp:cNvSpPr/>
      </dsp:nvSpPr>
      <dsp:spPr>
        <a:xfrm>
          <a:off x="0" y="5983355"/>
          <a:ext cx="469302" cy="469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78D4B8-D6EC-4584-A67E-66512556B23E}">
      <dsp:nvSpPr>
        <dsp:cNvPr id="0" name=""/>
        <dsp:cNvSpPr/>
      </dsp:nvSpPr>
      <dsp:spPr>
        <a:xfrm>
          <a:off x="4680017" y="5314806"/>
          <a:ext cx="469302" cy="4697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8ABB7-FE1C-4A6C-83F7-F87D22A91E55}">
      <dsp:nvSpPr>
        <dsp:cNvPr id="0" name=""/>
        <dsp:cNvSpPr/>
      </dsp:nvSpPr>
      <dsp:spPr>
        <a:xfrm>
          <a:off x="3596210" y="1932472"/>
          <a:ext cx="2534536" cy="219247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CRAAP TEST</a:t>
          </a:r>
          <a:endParaRPr lang="en-US" sz="2200" kern="1200" dirty="0"/>
        </a:p>
      </dsp:txBody>
      <dsp:txXfrm>
        <a:off x="4016218" y="2295796"/>
        <a:ext cx="1694520" cy="1465828"/>
      </dsp:txXfrm>
    </dsp:sp>
    <dsp:sp modelId="{43C523B6-8022-48CC-B7D3-BCBBBC7801C6}">
      <dsp:nvSpPr>
        <dsp:cNvPr id="0" name=""/>
        <dsp:cNvSpPr/>
      </dsp:nvSpPr>
      <dsp:spPr>
        <a:xfrm>
          <a:off x="5245109" y="945107"/>
          <a:ext cx="956273" cy="8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971F4-7269-4371-B852-0CA0A403A93E}">
      <dsp:nvSpPr>
        <dsp:cNvPr id="0" name=""/>
        <dsp:cNvSpPr/>
      </dsp:nvSpPr>
      <dsp:spPr>
        <a:xfrm>
          <a:off x="3891469" y="0"/>
          <a:ext cx="2077034" cy="17968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Currency</a:t>
          </a:r>
          <a:endParaRPr lang="en-US" sz="2200" kern="1200" dirty="0"/>
        </a:p>
      </dsp:txBody>
      <dsp:txXfrm>
        <a:off x="4235678" y="297781"/>
        <a:ext cx="1388616" cy="1201316"/>
      </dsp:txXfrm>
    </dsp:sp>
    <dsp:sp modelId="{70080BC0-0DE8-4CDD-A376-29B73C4A0D5D}">
      <dsp:nvSpPr>
        <dsp:cNvPr id="0" name=""/>
        <dsp:cNvSpPr/>
      </dsp:nvSpPr>
      <dsp:spPr>
        <a:xfrm>
          <a:off x="6361154" y="2485466"/>
          <a:ext cx="956273" cy="8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871CD4-8EAB-4FE7-9240-B43A09DF46A1}">
      <dsp:nvSpPr>
        <dsp:cNvPr id="0" name=""/>
        <dsp:cNvSpPr/>
      </dsp:nvSpPr>
      <dsp:spPr>
        <a:xfrm>
          <a:off x="5796351" y="1105201"/>
          <a:ext cx="2077034" cy="17968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Relevance</a:t>
          </a:r>
          <a:endParaRPr lang="en-US" sz="2200" kern="1200" dirty="0"/>
        </a:p>
      </dsp:txBody>
      <dsp:txXfrm>
        <a:off x="6140560" y="1402982"/>
        <a:ext cx="1388616" cy="1201316"/>
      </dsp:txXfrm>
    </dsp:sp>
    <dsp:sp modelId="{2F7ACFBB-9DD3-402C-BDE4-01E5FC36D45B}">
      <dsp:nvSpPr>
        <dsp:cNvPr id="0" name=""/>
        <dsp:cNvSpPr/>
      </dsp:nvSpPr>
      <dsp:spPr>
        <a:xfrm>
          <a:off x="5585877" y="4224241"/>
          <a:ext cx="956273" cy="8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8BA75-C594-4CA9-A8B6-63DA331103FC}">
      <dsp:nvSpPr>
        <dsp:cNvPr id="0" name=""/>
        <dsp:cNvSpPr/>
      </dsp:nvSpPr>
      <dsp:spPr>
        <a:xfrm>
          <a:off x="5796351" y="3277897"/>
          <a:ext cx="2077034" cy="17968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Authority</a:t>
          </a:r>
          <a:endParaRPr lang="en-US" sz="2200" kern="1200" dirty="0"/>
        </a:p>
      </dsp:txBody>
      <dsp:txXfrm>
        <a:off x="6140560" y="3575678"/>
        <a:ext cx="1388616" cy="1201316"/>
      </dsp:txXfrm>
    </dsp:sp>
    <dsp:sp modelId="{979775CE-35CB-44FF-ABB5-50DFDB1EB8A5}">
      <dsp:nvSpPr>
        <dsp:cNvPr id="0" name=""/>
        <dsp:cNvSpPr/>
      </dsp:nvSpPr>
      <dsp:spPr>
        <a:xfrm>
          <a:off x="3662719" y="4404733"/>
          <a:ext cx="956273" cy="8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BEE5B-0A72-4DAC-91EE-8548F9BD6A69}">
      <dsp:nvSpPr>
        <dsp:cNvPr id="0" name=""/>
        <dsp:cNvSpPr/>
      </dsp:nvSpPr>
      <dsp:spPr>
        <a:xfrm>
          <a:off x="3891469" y="4384335"/>
          <a:ext cx="2077034" cy="17968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Accuracy</a:t>
          </a:r>
          <a:endParaRPr lang="en-US" sz="2200" kern="1200" dirty="0"/>
        </a:p>
      </dsp:txBody>
      <dsp:txXfrm>
        <a:off x="4235678" y="4682116"/>
        <a:ext cx="1388616" cy="1201316"/>
      </dsp:txXfrm>
    </dsp:sp>
    <dsp:sp modelId="{452A4F10-7990-4B0A-B81F-87C6DE38860A}">
      <dsp:nvSpPr>
        <dsp:cNvPr id="0" name=""/>
        <dsp:cNvSpPr/>
      </dsp:nvSpPr>
      <dsp:spPr>
        <a:xfrm>
          <a:off x="2528397" y="2864992"/>
          <a:ext cx="956273" cy="8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47108-1612-4CCE-80ED-0FA0167C31AD}">
      <dsp:nvSpPr>
        <dsp:cNvPr id="0" name=""/>
        <dsp:cNvSpPr/>
      </dsp:nvSpPr>
      <dsp:spPr>
        <a:xfrm>
          <a:off x="1996707" y="3193782"/>
          <a:ext cx="2077034" cy="17968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Purpose</a:t>
          </a:r>
          <a:endParaRPr lang="en-US" sz="2200" kern="1200" dirty="0"/>
        </a:p>
      </dsp:txBody>
      <dsp:txXfrm>
        <a:off x="2340916" y="3491563"/>
        <a:ext cx="1388616" cy="1201316"/>
      </dsp:txXfrm>
    </dsp:sp>
    <dsp:sp modelId="{AB1B99E3-3426-4216-AF93-AC5E68FAE11F}">
      <dsp:nvSpPr>
        <dsp:cNvPr id="0" name=""/>
        <dsp:cNvSpPr/>
      </dsp:nvSpPr>
      <dsp:spPr>
        <a:xfrm>
          <a:off x="1977744" y="1102728"/>
          <a:ext cx="2077034" cy="179687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321953" y="1400509"/>
        <a:ext cx="1388616" cy="12013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A37B-2096-4AC4-8701-E317329017C1}">
      <dsp:nvSpPr>
        <dsp:cNvPr id="0" name=""/>
        <dsp:cNvSpPr/>
      </dsp:nvSpPr>
      <dsp:spPr>
        <a:xfrm>
          <a:off x="4153634" y="2362214"/>
          <a:ext cx="3002477" cy="2597264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Fake News </a:t>
          </a:r>
        </a:p>
      </dsp:txBody>
      <dsp:txXfrm>
        <a:off x="4651187" y="2792617"/>
        <a:ext cx="2007371" cy="1736458"/>
      </dsp:txXfrm>
    </dsp:sp>
    <dsp:sp modelId="{640594F6-EB31-4AE3-BC86-AC9D64016165}">
      <dsp:nvSpPr>
        <dsp:cNvPr id="0" name=""/>
        <dsp:cNvSpPr/>
      </dsp:nvSpPr>
      <dsp:spPr>
        <a:xfrm>
          <a:off x="6033762" y="1119598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6FC59-9307-4B46-B224-F17E49100357}">
      <dsp:nvSpPr>
        <dsp:cNvPr id="0" name=""/>
        <dsp:cNvSpPr/>
      </dsp:nvSpPr>
      <dsp:spPr>
        <a:xfrm>
          <a:off x="4430206" y="0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What is it? </a:t>
          </a:r>
        </a:p>
      </dsp:txBody>
      <dsp:txXfrm>
        <a:off x="4837965" y="352759"/>
        <a:ext cx="1644990" cy="1423111"/>
      </dsp:txXfrm>
    </dsp:sp>
    <dsp:sp modelId="{1145D469-561B-49D2-A2FB-CC9F1C8DD874}">
      <dsp:nvSpPr>
        <dsp:cNvPr id="0" name=""/>
        <dsp:cNvSpPr/>
      </dsp:nvSpPr>
      <dsp:spPr>
        <a:xfrm>
          <a:off x="7355858" y="2944347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328A0-BA24-4A95-BCA7-1344A989EFB0}">
      <dsp:nvSpPr>
        <dsp:cNvPr id="0" name=""/>
        <dsp:cNvSpPr/>
      </dsp:nvSpPr>
      <dsp:spPr>
        <a:xfrm>
          <a:off x="6686778" y="1309249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How to </a:t>
          </a:r>
          <a:r>
            <a:rPr lang="en-US" sz="2000" kern="1200" dirty="0" smtClean="0"/>
            <a:t>identify</a:t>
          </a:r>
          <a:endParaRPr lang="en-US" sz="1800" kern="1200" dirty="0"/>
        </a:p>
      </dsp:txBody>
      <dsp:txXfrm>
        <a:off x="7094537" y="1662008"/>
        <a:ext cx="1644990" cy="1423111"/>
      </dsp:txXfrm>
    </dsp:sp>
    <dsp:sp modelId="{C5E91C94-9FC3-427A-BFA7-F33188AD63BF}">
      <dsp:nvSpPr>
        <dsp:cNvPr id="0" name=""/>
        <dsp:cNvSpPr/>
      </dsp:nvSpPr>
      <dsp:spPr>
        <a:xfrm>
          <a:off x="6437445" y="5004145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EDB96-F05C-4E2E-9489-663856AC8216}">
      <dsp:nvSpPr>
        <dsp:cNvPr id="0" name=""/>
        <dsp:cNvSpPr/>
      </dsp:nvSpPr>
      <dsp:spPr>
        <a:xfrm>
          <a:off x="6686778" y="3883082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Why it’s dangerous</a:t>
          </a:r>
        </a:p>
      </dsp:txBody>
      <dsp:txXfrm>
        <a:off x="7094537" y="4235841"/>
        <a:ext cx="1644990" cy="1423111"/>
      </dsp:txXfrm>
    </dsp:sp>
    <dsp:sp modelId="{91944BEB-CAA8-4289-9AC3-6B984AB5E008}">
      <dsp:nvSpPr>
        <dsp:cNvPr id="0" name=""/>
        <dsp:cNvSpPr/>
      </dsp:nvSpPr>
      <dsp:spPr>
        <a:xfrm>
          <a:off x="4159221" y="5217960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53C874-FF51-4EA7-B622-C0EBA0F461C0}">
      <dsp:nvSpPr>
        <dsp:cNvPr id="0" name=""/>
        <dsp:cNvSpPr/>
      </dsp:nvSpPr>
      <dsp:spPr>
        <a:xfrm>
          <a:off x="4430206" y="5193796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 Impact of Artificial </a:t>
          </a:r>
          <a:r>
            <a:rPr lang="en-US" sz="2000" kern="1200" dirty="0"/>
            <a:t>Intelligence</a:t>
          </a:r>
          <a:endParaRPr lang="en-US" sz="1800" kern="1200" dirty="0"/>
        </a:p>
      </dsp:txBody>
      <dsp:txXfrm>
        <a:off x="4837965" y="5546555"/>
        <a:ext cx="1644990" cy="1423111"/>
      </dsp:txXfrm>
    </dsp:sp>
    <dsp:sp modelId="{94EE1496-1400-436E-B46C-EA43D9E32541}">
      <dsp:nvSpPr>
        <dsp:cNvPr id="0" name=""/>
        <dsp:cNvSpPr/>
      </dsp:nvSpPr>
      <dsp:spPr>
        <a:xfrm>
          <a:off x="2815475" y="3393944"/>
          <a:ext cx="1132825" cy="97607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F40B95-E224-45EF-8B9E-351881862291}">
      <dsp:nvSpPr>
        <dsp:cNvPr id="0" name=""/>
        <dsp:cNvSpPr/>
      </dsp:nvSpPr>
      <dsp:spPr>
        <a:xfrm>
          <a:off x="2163157" y="3884546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Importance of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Fact Checking</a:t>
          </a:r>
        </a:p>
      </dsp:txBody>
      <dsp:txXfrm>
        <a:off x="2570916" y="4237305"/>
        <a:ext cx="1644990" cy="1423111"/>
      </dsp:txXfrm>
    </dsp:sp>
    <dsp:sp modelId="{BAE232BD-882E-484A-9659-869C71927B2F}">
      <dsp:nvSpPr>
        <dsp:cNvPr id="0" name=""/>
        <dsp:cNvSpPr/>
      </dsp:nvSpPr>
      <dsp:spPr>
        <a:xfrm>
          <a:off x="2163157" y="1306320"/>
          <a:ext cx="2460508" cy="21286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Critically Evaluating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Sources </a:t>
          </a:r>
        </a:p>
      </dsp:txBody>
      <dsp:txXfrm>
        <a:off x="2570916" y="1659079"/>
        <a:ext cx="1644990" cy="1423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8D53C-149F-6740-BCDE-ADDE2460943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99095-A2ED-B240-892A-B655D71E52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170694" y="7444106"/>
            <a:ext cx="5318793" cy="170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81" userDrawn="1">
          <p15:clr>
            <a:srgbClr val="FBAE40"/>
          </p15:clr>
        </p15:guide>
        <p15:guide id="2" orient="horz" pos="496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057F3-CADE-6F40-AFD8-BE2814512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31ACD5-C56F-074E-A4DE-DA90D4EB6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0679C-D466-4746-9295-80D7F269A0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357448" y="1359168"/>
            <a:ext cx="3476277" cy="111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5" userDrawn="1">
          <p15:clr>
            <a:srgbClr val="FBAE40"/>
          </p15:clr>
        </p15:guide>
        <p15:guide id="2" orient="horz" pos="1453" userDrawn="1">
          <p15:clr>
            <a:srgbClr val="FBAE40"/>
          </p15:clr>
        </p15:guide>
        <p15:guide id="3" pos="9974" userDrawn="1">
          <p15:clr>
            <a:srgbClr val="FBAE40"/>
          </p15:clr>
        </p15:guide>
        <p15:guide id="4" pos="81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38517" y="556764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355F59-8D22-5742-AEEF-0285FD460A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79654" y="5251920"/>
            <a:ext cx="3582601" cy="1148880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F89174C-E89D-944C-8E8B-1243CEA9F7D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BC6140F-E7A1-8945-9875-41D3FB145EB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D1ADE47-8BB0-D74C-BDBD-D91AD876F8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799828D-E1D6-FF41-A96A-818810D9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57" userDrawn="1">
          <p15:clr>
            <a:srgbClr val="FBAE40"/>
          </p15:clr>
        </p15:guide>
        <p15:guide id="2" orient="horz" pos="3494" userDrawn="1">
          <p15:clr>
            <a:srgbClr val="FBAE40"/>
          </p15:clr>
        </p15:guide>
        <p15:guide id="3" pos="607" userDrawn="1">
          <p15:clr>
            <a:srgbClr val="FBAE40"/>
          </p15:clr>
        </p15:guide>
        <p15:guide id="4" pos="31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0AFD84-076E-7641-9D6D-98FE161349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103" userDrawn="1">
          <p15:clr>
            <a:srgbClr val="FBAE40"/>
          </p15:clr>
        </p15:guide>
        <p15:guide id="2" orient="horz" pos="5762" userDrawn="1">
          <p15:clr>
            <a:srgbClr val="FBAE40"/>
          </p15:clr>
        </p15:guide>
        <p15:guide id="3" pos="9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F3F819-972C-2646-99DF-B82E25368D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373D69-C123-D84A-938E-1AEDE6D38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159DEF-1ABD-A247-801C-A8BC4B1610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47431B-9C2C-0B43-8AAB-812E22011F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FC4529-41E5-CA40-9ECA-F13BB102D7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/>
              <a:t>06.11.19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530C1E-7D9B-724D-A97C-629BB5F4F5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2567684" y="8879801"/>
            <a:ext cx="3307983" cy="10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97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Reilly@ul.i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hyperlink" Target="https://library.csuchico.edu/sites/default/files/craap-test.pdf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.wcupa.edu/c.php?g=1083914&amp;p=790132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2DDU4g0PR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CB0A-7993-BA4C-8272-98FAE8DB7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3458" y="4214126"/>
            <a:ext cx="10080000" cy="796487"/>
          </a:xfrm>
        </p:spPr>
        <p:txBody>
          <a:bodyPr/>
          <a:lstStyle/>
          <a:p>
            <a:r>
              <a:rPr lang="en-US" dirty="0"/>
              <a:t>How to Spot Fake </a:t>
            </a:r>
            <a:r>
              <a:rPr lang="en-US" dirty="0" smtClean="0"/>
              <a:t>News: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F361-F4D6-E44D-BA05-8CE0226C3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4" y="5171251"/>
            <a:ext cx="12032335" cy="133352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Tips on critically evaluating </a:t>
            </a:r>
            <a:r>
              <a:rPr lang="en-US" dirty="0" smtClean="0">
                <a:solidFill>
                  <a:schemeClr val="bg1"/>
                </a:solidFill>
              </a:rPr>
              <a:t>information &amp; News </a:t>
            </a:r>
            <a:r>
              <a:rPr lang="en-US" dirty="0">
                <a:solidFill>
                  <a:schemeClr val="bg1"/>
                </a:solidFill>
              </a:rPr>
              <a:t>sources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hlinkClick r:id="rId2"/>
              </a:rPr>
              <a:t>Peter.Reilly@ul.ie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2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4943303"/>
              </p:ext>
            </p:extLst>
          </p:nvPr>
        </p:nvGraphicFramePr>
        <p:xfrm>
          <a:off x="2709598" y="1750614"/>
          <a:ext cx="10838392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719408" y="548900"/>
            <a:ext cx="112389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S.M.E.L.L to Detect Fake News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9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709598" y="1466409"/>
          <a:ext cx="10838392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3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9598" y="1466409"/>
            <a:ext cx="10838392" cy="7225595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sz="3328"/>
          </a:p>
          <a:p>
            <a:pPr lvl="0">
              <a:buChar char="•"/>
            </a:pPr>
            <a:endParaRPr lang="en-US" sz="3328"/>
          </a:p>
          <a:p>
            <a:pPr lvl="0">
              <a:buChar char="•"/>
            </a:pPr>
            <a:endParaRPr lang="en-US" sz="3328"/>
          </a:p>
          <a:p>
            <a:pPr lvl="0">
              <a:buChar char="•"/>
            </a:pPr>
            <a:endParaRPr lang="en-US" sz="3328"/>
          </a:p>
          <a:p>
            <a:pPr lvl="0">
              <a:buChar char="•"/>
            </a:pPr>
            <a:endParaRPr lang="en-US" sz="3328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5188682"/>
              </p:ext>
            </p:extLst>
          </p:nvPr>
        </p:nvGraphicFramePr>
        <p:xfrm>
          <a:off x="2148900" y="1785967"/>
          <a:ext cx="9851131" cy="6181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271570" y="540114"/>
            <a:ext cx="8164054" cy="1231247"/>
          </a:xfrm>
          <a:prstGeom prst="rect">
            <a:avLst/>
          </a:prstGeom>
          <a:noFill/>
        </p:spPr>
        <p:txBody>
          <a:bodyPr wrap="none" lIns="121932" tIns="60966" rIns="121932" bIns="60966">
            <a:spAutoFit/>
          </a:bodyPr>
          <a:lstStyle/>
          <a:p>
            <a:pPr algn="ctr"/>
            <a:r>
              <a:rPr lang="en-US" sz="720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Apply CRAAP Test </a:t>
            </a:r>
            <a:endParaRPr lang="en-US" sz="720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9262" y="8366924"/>
            <a:ext cx="8430769" cy="8604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hlinkClick r:id="rId7"/>
              </a:rPr>
              <a:t>https://</a:t>
            </a:r>
            <a:r>
              <a:rPr lang="en-IE" dirty="0" smtClean="0">
                <a:hlinkClick r:id="rId7"/>
              </a:rPr>
              <a:t>library.csuchico.edu/sites/default/files/craap-test.pdf</a:t>
            </a: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10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550" y="1162051"/>
            <a:ext cx="12632267" cy="71056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93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000" y="1050324"/>
            <a:ext cx="13368873" cy="75199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21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9789" y="1112108"/>
            <a:ext cx="13158573" cy="7401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2261286" y="2248930"/>
            <a:ext cx="3432350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4800" b="1" dirty="0" smtClean="0"/>
              <a:t>CONSIDER</a:t>
            </a:r>
            <a:endParaRPr lang="en-IE" sz="4800" b="1" dirty="0"/>
          </a:p>
        </p:txBody>
      </p:sp>
    </p:spTree>
    <p:extLst>
      <p:ext uri="{BB962C8B-B14F-4D97-AF65-F5344CB8AC3E}">
        <p14:creationId xmlns:p14="http://schemas.microsoft.com/office/powerpoint/2010/main" val="16208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768" y="1062815"/>
            <a:ext cx="13399979" cy="7537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969211" y="2434281"/>
            <a:ext cx="3339376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IE" sz="6600" dirty="0" smtClean="0"/>
              <a:t>Author/s</a:t>
            </a:r>
            <a:endParaRPr lang="en-IE" sz="6600" dirty="0"/>
          </a:p>
        </p:txBody>
      </p:sp>
    </p:spTree>
    <p:extLst>
      <p:ext uri="{BB962C8B-B14F-4D97-AF65-F5344CB8AC3E}">
        <p14:creationId xmlns:p14="http://schemas.microsoft.com/office/powerpoint/2010/main" val="39731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3253" y="1223452"/>
            <a:ext cx="13147752" cy="73956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972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4772" y="1098311"/>
            <a:ext cx="5729250" cy="6977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669" y="3008184"/>
            <a:ext cx="6624017" cy="3447494"/>
          </a:xfrm>
          <a:prstGeom prst="rect">
            <a:avLst/>
          </a:prstGeom>
          <a:noFill/>
        </p:spPr>
        <p:txBody>
          <a:bodyPr wrap="none" lIns="121932" tIns="60966" rIns="121932" bIns="60966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1" b="1" dirty="0">
                <a:ln/>
                <a:solidFill>
                  <a:schemeClr val="accent3"/>
                </a:solidFill>
              </a:rPr>
              <a:t>Infographic</a:t>
            </a:r>
          </a:p>
          <a:p>
            <a:pPr algn="ctr"/>
            <a:r>
              <a:rPr lang="en-US" sz="7201" b="1" dirty="0">
                <a:ln/>
                <a:solidFill>
                  <a:schemeClr val="accent3"/>
                </a:solidFill>
              </a:rPr>
              <a:t>On Assessing </a:t>
            </a:r>
          </a:p>
          <a:p>
            <a:pPr algn="ctr"/>
            <a:r>
              <a:rPr lang="en-US" sz="7201" b="1" dirty="0">
                <a:ln/>
                <a:solidFill>
                  <a:schemeClr val="accent3"/>
                </a:solidFill>
              </a:rPr>
              <a:t>Sources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884" y="8184848"/>
            <a:ext cx="9356162" cy="1628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328" dirty="0">
                <a:hlinkClick r:id="rId3"/>
              </a:rPr>
              <a:t>https://library.wcupa.edu/c.php?g=1083914&amp;p=7901322</a:t>
            </a:r>
            <a:endParaRPr lang="en-IE" sz="3328" dirty="0"/>
          </a:p>
          <a:p>
            <a:endParaRPr lang="en-IE" sz="3328" dirty="0"/>
          </a:p>
        </p:txBody>
      </p:sp>
    </p:spTree>
    <p:extLst>
      <p:ext uri="{BB962C8B-B14F-4D97-AF65-F5344CB8AC3E}">
        <p14:creationId xmlns:p14="http://schemas.microsoft.com/office/powerpoint/2010/main" val="10832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829" y="1193739"/>
            <a:ext cx="5002275" cy="736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975" y="1322812"/>
            <a:ext cx="6475115" cy="6934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864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1564342"/>
              </p:ext>
            </p:extLst>
          </p:nvPr>
        </p:nvGraphicFramePr>
        <p:xfrm>
          <a:off x="2462704" y="1497724"/>
          <a:ext cx="11310445" cy="732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914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462704" y="1497724"/>
          <a:ext cx="11310445" cy="732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751034" y="517036"/>
            <a:ext cx="818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Quick Recap of Session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25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F4918-DD1F-054C-A4FB-2EAF57D39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8867D83-89DC-4DE0-ADF2-66E83AE5E583}"/>
              </a:ext>
            </a:extLst>
          </p:cNvPr>
          <p:cNvSpPr txBox="1">
            <a:spLocks/>
          </p:cNvSpPr>
          <p:nvPr/>
        </p:nvSpPr>
        <p:spPr>
          <a:xfrm>
            <a:off x="12901967" y="4134673"/>
            <a:ext cx="2956342" cy="4302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193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b="1" kern="1200">
                <a:solidFill>
                  <a:srgbClr val="00A956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sz="2000" dirty="0" err="1"/>
              <a:t>ul.ie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70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13772562"/>
              </p:ext>
            </p:extLst>
          </p:nvPr>
        </p:nvGraphicFramePr>
        <p:xfrm>
          <a:off x="3200400" y="1828800"/>
          <a:ext cx="10347590" cy="686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829300" y="670130"/>
            <a:ext cx="59731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800" b="1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41990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50931196"/>
              </p:ext>
            </p:extLst>
          </p:nvPr>
        </p:nvGraphicFramePr>
        <p:xfrm>
          <a:off x="2709598" y="1466409"/>
          <a:ext cx="10838392" cy="722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5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d-4F04B1C2-87D8-4457-970E-FEAFE20A1A0B" descr="Ima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958" y="766094"/>
            <a:ext cx="5968928" cy="799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38" y="8852939"/>
            <a:ext cx="11684865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https://repository.ifla.org/bitstream/123456789/167/2/how_to_spot_fake_news.pdf</a:t>
            </a:r>
          </a:p>
        </p:txBody>
      </p:sp>
    </p:spTree>
    <p:extLst>
      <p:ext uri="{BB962C8B-B14F-4D97-AF65-F5344CB8AC3E}">
        <p14:creationId xmlns:p14="http://schemas.microsoft.com/office/powerpoint/2010/main" val="30175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86813" y="1766808"/>
            <a:ext cx="8550946" cy="5696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87396" y="1479629"/>
            <a:ext cx="5820032" cy="6740307"/>
          </a:xfrm>
          <a:prstGeom prst="rect">
            <a:avLst/>
          </a:prstGeom>
          <a:solidFill>
            <a:srgbClr val="00533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the Info War Against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Fake News !</a:t>
            </a:r>
          </a:p>
          <a:p>
            <a:pPr algn="ctr"/>
            <a:r>
              <a:rPr lang="en-US" sz="5400" b="1" u="sng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“Fact Checking”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Is the best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Way To 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Defeat it </a:t>
            </a:r>
          </a:p>
          <a:p>
            <a:pPr algn="ctr"/>
            <a:endParaRPr lang="en-US" sz="5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45939" y="1299322"/>
            <a:ext cx="3762568" cy="923330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Fake News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92446" y="6820928"/>
            <a:ext cx="4939679" cy="923330"/>
          </a:xfrm>
          <a:prstGeom prst="rect">
            <a:avLst/>
          </a:prstGeom>
          <a:solidFill>
            <a:srgbClr val="66CCFF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Fact Checking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92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8346" y="1480951"/>
            <a:ext cx="13053598" cy="1231247"/>
          </a:xfrm>
          <a:prstGeom prst="rect">
            <a:avLst/>
          </a:prstGeom>
          <a:noFill/>
        </p:spPr>
        <p:txBody>
          <a:bodyPr wrap="none" lIns="121932" tIns="60966" rIns="121932" bIns="60966">
            <a:spAutoFit/>
          </a:bodyPr>
          <a:lstStyle/>
          <a:p>
            <a:pPr algn="ctr"/>
            <a:r>
              <a:rPr lang="en-US" sz="720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Useful Fact Checking Websites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768" y="2712177"/>
            <a:ext cx="9904623" cy="51023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0839" y="8228296"/>
            <a:ext cx="12512090" cy="60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3328" dirty="0"/>
              <a:t> </a:t>
            </a:r>
            <a:r>
              <a:rPr lang="en-IE" sz="3200" dirty="0"/>
              <a:t>Sourced from  https://www.webwise.ie/teachers/what-is-fake-news/</a:t>
            </a:r>
          </a:p>
        </p:txBody>
      </p:sp>
    </p:spTree>
    <p:extLst>
      <p:ext uri="{BB962C8B-B14F-4D97-AF65-F5344CB8AC3E}">
        <p14:creationId xmlns:p14="http://schemas.microsoft.com/office/powerpoint/2010/main" val="173248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885" y="1338120"/>
            <a:ext cx="9414044" cy="6276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30482" y="2066006"/>
            <a:ext cx="9132438" cy="523220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IE" sz="2800" dirty="0"/>
              <a:t>Trump Supporters Attack US Congress 6</a:t>
            </a:r>
            <a:r>
              <a:rPr lang="en-IE" sz="2800" baseline="30000" dirty="0"/>
              <a:t>th</a:t>
            </a:r>
            <a:r>
              <a:rPr lang="en-IE" sz="2800" dirty="0"/>
              <a:t> January 2021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2978" y="603159"/>
            <a:ext cx="9762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4000" b="1" dirty="0"/>
              <a:t>Fake News is Dangerous to Democracy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8029" y="8153400"/>
            <a:ext cx="12557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/>
              <a:t>Falsely Believed </a:t>
            </a:r>
            <a:r>
              <a:rPr lang="en-IE" sz="3600" b="1" dirty="0"/>
              <a:t>– US Presidential Election was Stolen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4700" y="8153400"/>
            <a:ext cx="184731" cy="4764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2573922" y="7736524"/>
            <a:ext cx="11601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/>
              <a:t> https://www.reuters.com/news/picture/swarms-of-trump-supporters-storm-us-capi-idUSRTX8KJS9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7935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850" y="1224000"/>
            <a:ext cx="14022170" cy="1042950"/>
          </a:xfrm>
        </p:spPr>
        <p:txBody>
          <a:bodyPr/>
          <a:lstStyle/>
          <a:p>
            <a:r>
              <a:rPr lang="en-IE" dirty="0"/>
              <a:t>TED Talk – Deep Fake Videos of Real People</a:t>
            </a:r>
          </a:p>
        </p:txBody>
      </p:sp>
      <p:pic>
        <p:nvPicPr>
          <p:cNvPr id="7" name="o2DDU4g0PR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54313" y="2266950"/>
            <a:ext cx="9644995" cy="5494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9248" y="7920519"/>
            <a:ext cx="6558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Create Them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1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">
      <a:dk1>
        <a:srgbClr val="171616"/>
      </a:dk1>
      <a:lt1>
        <a:sysClr val="window" lastClr="FFFFFF"/>
      </a:lt1>
      <a:dk2>
        <a:srgbClr val="7F7F7F"/>
      </a:dk2>
      <a:lt2>
        <a:srgbClr val="E7E6E6"/>
      </a:lt2>
      <a:accent1>
        <a:srgbClr val="00B140"/>
      </a:accent1>
      <a:accent2>
        <a:srgbClr val="034638"/>
      </a:accent2>
      <a:accent3>
        <a:srgbClr val="00A3E0"/>
      </a:accent3>
      <a:accent4>
        <a:srgbClr val="FFC72C"/>
      </a:accent4>
      <a:accent5>
        <a:srgbClr val="E31C79"/>
      </a:accent5>
      <a:accent6>
        <a:srgbClr val="D45D00"/>
      </a:accent6>
      <a:hlink>
        <a:srgbClr val="00A3E0"/>
      </a:hlink>
      <a:folHlink>
        <a:srgbClr val="6F26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msChannelId xmlns="d8757817-e342-4fa3-b2ae-d4b9922bed19" xsi:nil="true"/>
    <NotebookType xmlns="d8757817-e342-4fa3-b2ae-d4b9922bed19" xsi:nil="true"/>
    <AppVersion xmlns="d8757817-e342-4fa3-b2ae-d4b9922bed19" xsi:nil="true"/>
    <FolderType xmlns="d8757817-e342-4fa3-b2ae-d4b9922bed19" xsi:nil="true"/>
    <CultureName xmlns="d8757817-e342-4fa3-b2ae-d4b9922bed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FB8BE795AE9E49929B18730F7EC6FB" ma:contentTypeVersion="13" ma:contentTypeDescription="Create a new document." ma:contentTypeScope="" ma:versionID="b96cc85d9e3eb3338c2eb93a36632b1c">
  <xsd:schema xmlns:xsd="http://www.w3.org/2001/XMLSchema" xmlns:xs="http://www.w3.org/2001/XMLSchema" xmlns:p="http://schemas.microsoft.com/office/2006/metadata/properties" xmlns:ns2="d8757817-e342-4fa3-b2ae-d4b9922bed19" targetNamespace="http://schemas.microsoft.com/office/2006/metadata/properties" ma:root="true" ma:fieldsID="ea1e40840e46ee1db182189c183e0ac9" ns2:_="">
    <xsd:import namespace="d8757817-e342-4fa3-b2ae-d4b9922bed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57817-e342-4fa3-b2ae-d4b9922bed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432FD-910C-4176-ACEE-F10E2DEC4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75330-046E-4118-8AF8-9C5BB5D82FFC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bda90d89-8edc-45c0-9231-e7d028992c4b"/>
    <ds:schemaRef ds:uri="http://purl.org/dc/elements/1.1/"/>
    <ds:schemaRef ds:uri="http://schemas.microsoft.com/office/2006/metadata/properties"/>
    <ds:schemaRef ds:uri="http://schemas.microsoft.com/office/infopath/2007/PartnerControls"/>
    <ds:schemaRef ds:uri="43023927-f72a-40d9-82ec-f3f2d80d180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9EC0DBF-B51A-41F4-BF9D-79278E60AB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8063</TotalTime>
  <Words>236</Words>
  <Application>Microsoft Office PowerPoint</Application>
  <PresentationFormat>Custom</PresentationFormat>
  <Paragraphs>85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Helvetica</vt:lpstr>
      <vt:lpstr>Office Theme</vt:lpstr>
      <vt:lpstr>How to Spot Fake News: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TED Talk – Deep Fake Videos of Real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Niamh.Browne</dc:creator>
  <cp:lastModifiedBy>Peter.Reilly</cp:lastModifiedBy>
  <cp:revision>85</cp:revision>
  <dcterms:created xsi:type="dcterms:W3CDTF">2020-02-03T12:20:39Z</dcterms:created>
  <dcterms:modified xsi:type="dcterms:W3CDTF">2021-09-16T11:40:44Z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0x010100E6FB8BE795AE9E49929B18730F7EC6FB</vt:lpwstr>
  </property>
</Properties>
</file>